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2" r:id="rId4"/>
  </p:sldMasterIdLst>
  <p:notesMasterIdLst>
    <p:notesMasterId r:id="rId20"/>
  </p:notesMasterIdLst>
  <p:handoutMasterIdLst>
    <p:handoutMasterId r:id="rId21"/>
  </p:handoutMasterIdLst>
  <p:sldIdLst>
    <p:sldId id="256" r:id="rId5"/>
    <p:sldId id="261"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5"/>
  </p:normalViewPr>
  <p:slideViewPr>
    <p:cSldViewPr snapToGrid="0" snapToObjects="1">
      <p:cViewPr varScale="1">
        <p:scale>
          <a:sx n="107" d="100"/>
          <a:sy n="107" d="100"/>
        </p:scale>
        <p:origin x="138" y="32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51DDFD-FDAF-44CE-B86A-CA17EE466AB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E3F524D-5A8A-43C6-AC50-5E11073F42CE}">
      <dgm:prSet/>
      <dgm:spPr/>
      <dgm:t>
        <a:bodyPr/>
        <a:lstStyle/>
        <a:p>
          <a:r>
            <a:rPr lang="en-US"/>
            <a:t>Truy cập vào hệ thống trang web, khách hàng có thể tạo tài khoản để đăng nhập vào hoặc không. Việc tạo tài khoản sẽ giúp khách hàng tiện lợi trong việc lưu trữ thông tin đặt bàn/món ăn cũng như thông tin cá nhân của khách hàng cho lần đặt bàn/món ăn tiếp theo. Bên cạnh đó, khách hàng có thể để lại đánh giá sau mỗi lần sử dụng dịch vụ.</a:t>
          </a:r>
        </a:p>
      </dgm:t>
    </dgm:pt>
    <dgm:pt modelId="{AFC01038-A90D-417D-9876-FB14B863AF38}" type="parTrans" cxnId="{8208E171-E2B6-463F-816B-990CC9D7B1A8}">
      <dgm:prSet/>
      <dgm:spPr/>
      <dgm:t>
        <a:bodyPr/>
        <a:lstStyle/>
        <a:p>
          <a:endParaRPr lang="en-US"/>
        </a:p>
      </dgm:t>
    </dgm:pt>
    <dgm:pt modelId="{B74F8CB5-466C-40AC-BD0B-C1C1600DC934}" type="sibTrans" cxnId="{8208E171-E2B6-463F-816B-990CC9D7B1A8}">
      <dgm:prSet/>
      <dgm:spPr/>
      <dgm:t>
        <a:bodyPr/>
        <a:lstStyle/>
        <a:p>
          <a:endParaRPr lang="en-US"/>
        </a:p>
      </dgm:t>
    </dgm:pt>
    <dgm:pt modelId="{D303D817-6C28-416C-AE5E-11A81A81231C}" type="pres">
      <dgm:prSet presAssocID="{2951DDFD-FDAF-44CE-B86A-CA17EE466AB9}" presName="hierChild1" presStyleCnt="0">
        <dgm:presLayoutVars>
          <dgm:chPref val="1"/>
          <dgm:dir/>
          <dgm:animOne val="branch"/>
          <dgm:animLvl val="lvl"/>
          <dgm:resizeHandles/>
        </dgm:presLayoutVars>
      </dgm:prSet>
      <dgm:spPr/>
    </dgm:pt>
    <dgm:pt modelId="{8AA8193D-780F-41AA-84CC-6FDA07DE9AD8}" type="pres">
      <dgm:prSet presAssocID="{EE3F524D-5A8A-43C6-AC50-5E11073F42CE}" presName="hierRoot1" presStyleCnt="0"/>
      <dgm:spPr/>
    </dgm:pt>
    <dgm:pt modelId="{C4E4839C-8BAC-4BCE-8C9E-50526E860C5B}" type="pres">
      <dgm:prSet presAssocID="{EE3F524D-5A8A-43C6-AC50-5E11073F42CE}" presName="composite" presStyleCnt="0"/>
      <dgm:spPr/>
    </dgm:pt>
    <dgm:pt modelId="{34AA0B9B-7951-43F7-9E4B-93AA21A33EA1}" type="pres">
      <dgm:prSet presAssocID="{EE3F524D-5A8A-43C6-AC50-5E11073F42CE}" presName="background" presStyleLbl="node0" presStyleIdx="0" presStyleCnt="1"/>
      <dgm:spPr/>
    </dgm:pt>
    <dgm:pt modelId="{7C84D127-522B-4519-9779-6181DA896652}" type="pres">
      <dgm:prSet presAssocID="{EE3F524D-5A8A-43C6-AC50-5E11073F42CE}" presName="text" presStyleLbl="fgAcc0" presStyleIdx="0" presStyleCnt="1" custLinFactNeighborX="-12554" custLinFactNeighborY="-45">
        <dgm:presLayoutVars>
          <dgm:chPref val="3"/>
        </dgm:presLayoutVars>
      </dgm:prSet>
      <dgm:spPr/>
    </dgm:pt>
    <dgm:pt modelId="{DC5D2C12-EB75-4786-BF88-A44BC0A035A2}" type="pres">
      <dgm:prSet presAssocID="{EE3F524D-5A8A-43C6-AC50-5E11073F42CE}" presName="hierChild2" presStyleCnt="0"/>
      <dgm:spPr/>
    </dgm:pt>
  </dgm:ptLst>
  <dgm:cxnLst>
    <dgm:cxn modelId="{8208E171-E2B6-463F-816B-990CC9D7B1A8}" srcId="{2951DDFD-FDAF-44CE-B86A-CA17EE466AB9}" destId="{EE3F524D-5A8A-43C6-AC50-5E11073F42CE}" srcOrd="0" destOrd="0" parTransId="{AFC01038-A90D-417D-9876-FB14B863AF38}" sibTransId="{B74F8CB5-466C-40AC-BD0B-C1C1600DC934}"/>
    <dgm:cxn modelId="{F7067D92-9B51-4959-A2BA-6EDD15A1E2FB}" type="presOf" srcId="{2951DDFD-FDAF-44CE-B86A-CA17EE466AB9}" destId="{D303D817-6C28-416C-AE5E-11A81A81231C}" srcOrd="0" destOrd="0" presId="urn:microsoft.com/office/officeart/2005/8/layout/hierarchy1"/>
    <dgm:cxn modelId="{2042B8AB-1FF8-48F5-9BBB-D3CB46FF3EA6}" type="presOf" srcId="{EE3F524D-5A8A-43C6-AC50-5E11073F42CE}" destId="{7C84D127-522B-4519-9779-6181DA896652}" srcOrd="0" destOrd="0" presId="urn:microsoft.com/office/officeart/2005/8/layout/hierarchy1"/>
    <dgm:cxn modelId="{4700298B-4CC9-4198-9532-0C0A3EA6C0BF}" type="presParOf" srcId="{D303D817-6C28-416C-AE5E-11A81A81231C}" destId="{8AA8193D-780F-41AA-84CC-6FDA07DE9AD8}" srcOrd="0" destOrd="0" presId="urn:microsoft.com/office/officeart/2005/8/layout/hierarchy1"/>
    <dgm:cxn modelId="{3E3C32B2-3A94-468B-B39C-09CDD862AE24}" type="presParOf" srcId="{8AA8193D-780F-41AA-84CC-6FDA07DE9AD8}" destId="{C4E4839C-8BAC-4BCE-8C9E-50526E860C5B}" srcOrd="0" destOrd="0" presId="urn:microsoft.com/office/officeart/2005/8/layout/hierarchy1"/>
    <dgm:cxn modelId="{1DC71F06-5346-410E-8FD5-8A3495BA9141}" type="presParOf" srcId="{C4E4839C-8BAC-4BCE-8C9E-50526E860C5B}" destId="{34AA0B9B-7951-43F7-9E4B-93AA21A33EA1}" srcOrd="0" destOrd="0" presId="urn:microsoft.com/office/officeart/2005/8/layout/hierarchy1"/>
    <dgm:cxn modelId="{940A60A5-5FD4-4AD0-B6D8-1DE23B204FDC}" type="presParOf" srcId="{C4E4839C-8BAC-4BCE-8C9E-50526E860C5B}" destId="{7C84D127-522B-4519-9779-6181DA896652}" srcOrd="1" destOrd="0" presId="urn:microsoft.com/office/officeart/2005/8/layout/hierarchy1"/>
    <dgm:cxn modelId="{581FFBF4-7629-43A9-91B2-2520CD5970C8}" type="presParOf" srcId="{8AA8193D-780F-41AA-84CC-6FDA07DE9AD8}" destId="{DC5D2C12-EB75-4786-BF88-A44BC0A035A2}"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002C69-3E39-4F9C-B5AD-ACC59C6CCB2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C2A8BD1-1DF9-4DC0-81E8-AFDA3CBB9665}">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Thêm món ăn</a:t>
          </a:r>
        </a:p>
      </dgm:t>
    </dgm:pt>
    <dgm:pt modelId="{C3AF5BCD-9206-4FFF-9678-7759DAFBD88A}" type="parTrans" cxnId="{F39A75F2-9A28-45AC-8908-870CCB5C549A}">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44030003-FE10-45E6-9A44-5F4955FA1FE1}" type="sibTrans" cxnId="{F39A75F2-9A28-45AC-8908-870CCB5C549A}">
      <dgm:prSet/>
      <dgm:spPr/>
      <dgm:t>
        <a:bodyPr/>
        <a:lstStyle/>
        <a:p>
          <a:endParaRPr lang="en-US" sz="1300">
            <a:latin typeface="Times New Roman" panose="02020603050405020304" pitchFamily="18" charset="0"/>
            <a:cs typeface="Times New Roman" panose="02020603050405020304" pitchFamily="18" charset="0"/>
          </a:endParaRPr>
        </a:p>
      </dgm:t>
    </dgm:pt>
    <dgm:pt modelId="{0509417D-43B9-4DB4-A338-5027FD37AD4E}">
      <dgm:prSet phldrT="[Text]" custT="1"/>
      <dgm:spPr>
        <a:ln>
          <a:solidFill>
            <a:schemeClr val="accent6"/>
          </a:solidFill>
        </a:ln>
      </dgm:spPr>
      <dgm:t>
        <a:bodyPr/>
        <a:lstStyle/>
        <a:p>
          <a:r>
            <a:rPr lang="en-US" sz="1300">
              <a:latin typeface="Times New Roman" panose="02020603050405020304" pitchFamily="18" charset="0"/>
              <a:cs typeface="Times New Roman" panose="02020603050405020304" pitchFamily="18" charset="0"/>
            </a:rPr>
            <a:t>Quản lý gọi món</a:t>
          </a:r>
        </a:p>
      </dgm:t>
    </dgm:pt>
    <dgm:pt modelId="{11CC9C54-44D5-4C5F-B390-86301682FD4A}" type="sib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003FDC9D-926D-4BB8-912D-A07E3DCCAAE0}" type="par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1DE68A17-95EF-47C1-946A-37CE00E148B4}">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Giảm món ăn</a:t>
          </a:r>
        </a:p>
      </dgm:t>
    </dgm:pt>
    <dgm:pt modelId="{CA365BBC-7FF0-47FC-8C63-07999E668EE8}" type="parTrans" cxnId="{1A7EC0E2-18FA-4E03-B1EE-48506D3FCF4C}">
      <dgm:prSet/>
      <dgm:spPr>
        <a:ln>
          <a:solidFill>
            <a:schemeClr val="accent6"/>
          </a:solidFill>
        </a:ln>
      </dgm:spPr>
      <dgm:t>
        <a:bodyPr/>
        <a:lstStyle/>
        <a:p>
          <a:endParaRPr lang="en-US" sz="1300">
            <a:latin typeface="Times New Roman" panose="02020603050405020304" pitchFamily="18" charset="0"/>
            <a:cs typeface="Times New Roman" panose="02020603050405020304" pitchFamily="18" charset="0"/>
          </a:endParaRPr>
        </a:p>
      </dgm:t>
    </dgm:pt>
    <dgm:pt modelId="{A86CE612-2EF2-4848-8493-89552AD2A1B8}" type="sibTrans" cxnId="{1A7EC0E2-18FA-4E03-B1EE-48506D3FCF4C}">
      <dgm:prSet/>
      <dgm:spPr/>
      <dgm:t>
        <a:bodyPr/>
        <a:lstStyle/>
        <a:p>
          <a:endParaRPr lang="en-US" sz="1300">
            <a:latin typeface="Times New Roman" panose="02020603050405020304" pitchFamily="18" charset="0"/>
            <a:cs typeface="Times New Roman" panose="02020603050405020304" pitchFamily="18" charset="0"/>
          </a:endParaRPr>
        </a:p>
      </dgm:t>
    </dgm:pt>
    <dgm:pt modelId="{5DB4C471-83F5-40EF-BEF8-E83E853E2FC5}">
      <dgm:prSet custT="1"/>
      <dgm:spPr/>
      <dgm:t>
        <a:bodyPr/>
        <a:lstStyle/>
        <a:p>
          <a:r>
            <a:rPr lang="en-US" sz="1300">
              <a:latin typeface="Times New Roman" panose="02020603050405020304" pitchFamily="18" charset="0"/>
              <a:cs typeface="Times New Roman" panose="02020603050405020304" pitchFamily="18" charset="0"/>
            </a:rPr>
            <a:t>Xóa món ăn</a:t>
          </a:r>
        </a:p>
      </dgm:t>
    </dgm:pt>
    <dgm:pt modelId="{60C710F8-8C35-4B89-8992-9CE5027A627C}" type="parTrans" cxnId="{6AFE094C-21C3-4914-A85A-1087166A0F8F}">
      <dgm:prSet/>
      <dgm:spPr/>
      <dgm:t>
        <a:bodyPr/>
        <a:lstStyle/>
        <a:p>
          <a:endParaRPr lang="en-US" sz="1300">
            <a:latin typeface="Times New Roman" panose="02020603050405020304" pitchFamily="18" charset="0"/>
            <a:cs typeface="Times New Roman" panose="02020603050405020304" pitchFamily="18" charset="0"/>
          </a:endParaRPr>
        </a:p>
      </dgm:t>
    </dgm:pt>
    <dgm:pt modelId="{33A492CF-BB0E-4B98-9DD2-4FFDEB8AE1B3}" type="sibTrans" cxnId="{6AFE094C-21C3-4914-A85A-1087166A0F8F}">
      <dgm:prSet/>
      <dgm:spPr/>
      <dgm:t>
        <a:bodyPr/>
        <a:lstStyle/>
        <a:p>
          <a:endParaRPr lang="en-US" sz="1300">
            <a:latin typeface="Times New Roman" panose="02020603050405020304" pitchFamily="18" charset="0"/>
            <a:cs typeface="Times New Roman" panose="02020603050405020304" pitchFamily="18" charset="0"/>
          </a:endParaRPr>
        </a:p>
      </dgm:t>
    </dgm:pt>
    <dgm:pt modelId="{ED51C2B4-4320-46EB-856E-79A7BC1E8182}" type="pres">
      <dgm:prSet presAssocID="{CE002C69-3E39-4F9C-B5AD-ACC59C6CCB2D}" presName="hierChild1" presStyleCnt="0">
        <dgm:presLayoutVars>
          <dgm:chPref val="1"/>
          <dgm:dir/>
          <dgm:animOne val="branch"/>
          <dgm:animLvl val="lvl"/>
          <dgm:resizeHandles/>
        </dgm:presLayoutVars>
      </dgm:prSet>
      <dgm:spPr/>
    </dgm:pt>
    <dgm:pt modelId="{1113330A-BD97-4F42-A629-F7BC9A88A234}" type="pres">
      <dgm:prSet presAssocID="{0509417D-43B9-4DB4-A338-5027FD37AD4E}" presName="hierRoot1" presStyleCnt="0"/>
      <dgm:spPr/>
    </dgm:pt>
    <dgm:pt modelId="{50E7048C-A544-4E5F-A440-070189E3D1DD}" type="pres">
      <dgm:prSet presAssocID="{0509417D-43B9-4DB4-A338-5027FD37AD4E}" presName="composite" presStyleCnt="0"/>
      <dgm:spPr/>
    </dgm:pt>
    <dgm:pt modelId="{06206B95-19C1-4735-80F8-97232FBA9DC7}" type="pres">
      <dgm:prSet presAssocID="{0509417D-43B9-4DB4-A338-5027FD37AD4E}" presName="background" presStyleLbl="node0" presStyleIdx="0" presStyleCnt="1"/>
      <dgm:spPr>
        <a:solidFill>
          <a:schemeClr val="accent6"/>
        </a:solidFill>
      </dgm:spPr>
    </dgm:pt>
    <dgm:pt modelId="{5AF0333A-08C0-40F2-8E45-BF192B9E4A42}" type="pres">
      <dgm:prSet presAssocID="{0509417D-43B9-4DB4-A338-5027FD37AD4E}" presName="text" presStyleLbl="fgAcc0" presStyleIdx="0" presStyleCnt="1">
        <dgm:presLayoutVars>
          <dgm:chPref val="3"/>
        </dgm:presLayoutVars>
      </dgm:prSet>
      <dgm:spPr/>
    </dgm:pt>
    <dgm:pt modelId="{9011112A-83E2-484F-845C-43863368202F}" type="pres">
      <dgm:prSet presAssocID="{0509417D-43B9-4DB4-A338-5027FD37AD4E}" presName="hierChild2" presStyleCnt="0"/>
      <dgm:spPr/>
    </dgm:pt>
    <dgm:pt modelId="{2A5EA1CE-20F2-4434-AA81-0F37728699CB}" type="pres">
      <dgm:prSet presAssocID="{C3AF5BCD-9206-4FFF-9678-7759DAFBD88A}" presName="Name10" presStyleLbl="parChTrans1D2" presStyleIdx="0" presStyleCnt="1"/>
      <dgm:spPr/>
    </dgm:pt>
    <dgm:pt modelId="{208B27A1-44F7-448A-9875-C85669724309}" type="pres">
      <dgm:prSet presAssocID="{1C2A8BD1-1DF9-4DC0-81E8-AFDA3CBB9665}" presName="hierRoot2" presStyleCnt="0"/>
      <dgm:spPr/>
    </dgm:pt>
    <dgm:pt modelId="{F338BA03-FE0B-4620-98A4-4B71F2B08C1A}" type="pres">
      <dgm:prSet presAssocID="{1C2A8BD1-1DF9-4DC0-81E8-AFDA3CBB9665}" presName="composite2" presStyleCnt="0"/>
      <dgm:spPr/>
    </dgm:pt>
    <dgm:pt modelId="{610A519B-19CF-4A50-A263-CA63D59BCB31}" type="pres">
      <dgm:prSet presAssocID="{1C2A8BD1-1DF9-4DC0-81E8-AFDA3CBB9665}" presName="background2" presStyleLbl="node2" presStyleIdx="0" presStyleCnt="1"/>
      <dgm:spPr>
        <a:solidFill>
          <a:schemeClr val="accent2"/>
        </a:solidFill>
      </dgm:spPr>
    </dgm:pt>
    <dgm:pt modelId="{32D768E2-931A-4B9A-8728-FBD5EA48D61E}" type="pres">
      <dgm:prSet presAssocID="{1C2A8BD1-1DF9-4DC0-81E8-AFDA3CBB9665}" presName="text2" presStyleLbl="fgAcc2" presStyleIdx="0" presStyleCnt="1">
        <dgm:presLayoutVars>
          <dgm:chPref val="3"/>
        </dgm:presLayoutVars>
      </dgm:prSet>
      <dgm:spPr/>
    </dgm:pt>
    <dgm:pt modelId="{BD9B32E7-CA6A-471A-BD46-8B7DE965ADFD}" type="pres">
      <dgm:prSet presAssocID="{1C2A8BD1-1DF9-4DC0-81E8-AFDA3CBB9665}" presName="hierChild3" presStyleCnt="0"/>
      <dgm:spPr/>
    </dgm:pt>
    <dgm:pt modelId="{DFBD69B1-EA23-4A19-B1D6-37632BAB1D58}" type="pres">
      <dgm:prSet presAssocID="{CA365BBC-7FF0-47FC-8C63-07999E668EE8}" presName="Name17" presStyleLbl="parChTrans1D3" presStyleIdx="0" presStyleCnt="1"/>
      <dgm:spPr/>
    </dgm:pt>
    <dgm:pt modelId="{9E674723-91BF-4386-A917-F7F7D743EEE5}" type="pres">
      <dgm:prSet presAssocID="{1DE68A17-95EF-47C1-946A-37CE00E148B4}" presName="hierRoot3" presStyleCnt="0"/>
      <dgm:spPr/>
    </dgm:pt>
    <dgm:pt modelId="{317CBF9A-3018-479E-B950-E4CF274651E6}" type="pres">
      <dgm:prSet presAssocID="{1DE68A17-95EF-47C1-946A-37CE00E148B4}" presName="composite3" presStyleCnt="0"/>
      <dgm:spPr/>
    </dgm:pt>
    <dgm:pt modelId="{B255822B-8149-4525-BDFF-30EA3B09FD43}" type="pres">
      <dgm:prSet presAssocID="{1DE68A17-95EF-47C1-946A-37CE00E148B4}" presName="background3" presStyleLbl="node3" presStyleIdx="0" presStyleCnt="1"/>
      <dgm:spPr>
        <a:solidFill>
          <a:schemeClr val="accent2"/>
        </a:solidFill>
      </dgm:spPr>
    </dgm:pt>
    <dgm:pt modelId="{00AF28EE-8496-4C5B-A298-81E37118F65D}" type="pres">
      <dgm:prSet presAssocID="{1DE68A17-95EF-47C1-946A-37CE00E148B4}" presName="text3" presStyleLbl="fgAcc3" presStyleIdx="0" presStyleCnt="1">
        <dgm:presLayoutVars>
          <dgm:chPref val="3"/>
        </dgm:presLayoutVars>
      </dgm:prSet>
      <dgm:spPr/>
    </dgm:pt>
    <dgm:pt modelId="{B7C3B5A0-2E2B-4F50-AF56-0C00B3890B9D}" type="pres">
      <dgm:prSet presAssocID="{1DE68A17-95EF-47C1-946A-37CE00E148B4}" presName="hierChild4" presStyleCnt="0"/>
      <dgm:spPr/>
    </dgm:pt>
    <dgm:pt modelId="{6F27A9F2-D4CD-4991-A9E1-53FBC97619FD}" type="pres">
      <dgm:prSet presAssocID="{60C710F8-8C35-4B89-8992-9CE5027A627C}" presName="Name23" presStyleLbl="parChTrans1D4" presStyleIdx="0" presStyleCnt="1"/>
      <dgm:spPr/>
    </dgm:pt>
    <dgm:pt modelId="{1E6F9084-9DD3-4791-B3D1-6EB71FD8F1FD}" type="pres">
      <dgm:prSet presAssocID="{5DB4C471-83F5-40EF-BEF8-E83E853E2FC5}" presName="hierRoot4" presStyleCnt="0"/>
      <dgm:spPr/>
    </dgm:pt>
    <dgm:pt modelId="{79AB67B6-87D6-4331-AF4A-ED064DB00FAB}" type="pres">
      <dgm:prSet presAssocID="{5DB4C471-83F5-40EF-BEF8-E83E853E2FC5}" presName="composite4" presStyleCnt="0"/>
      <dgm:spPr/>
    </dgm:pt>
    <dgm:pt modelId="{D6C29FBD-42B4-4BA6-B3C9-43D520AA46D9}" type="pres">
      <dgm:prSet presAssocID="{5DB4C471-83F5-40EF-BEF8-E83E853E2FC5}" presName="background4" presStyleLbl="node4" presStyleIdx="0" presStyleCnt="1"/>
      <dgm:spPr/>
    </dgm:pt>
    <dgm:pt modelId="{EDB0C740-2864-445E-AB16-B22FACDD84E4}" type="pres">
      <dgm:prSet presAssocID="{5DB4C471-83F5-40EF-BEF8-E83E853E2FC5}" presName="text4" presStyleLbl="fgAcc4" presStyleIdx="0" presStyleCnt="1">
        <dgm:presLayoutVars>
          <dgm:chPref val="3"/>
        </dgm:presLayoutVars>
      </dgm:prSet>
      <dgm:spPr/>
    </dgm:pt>
    <dgm:pt modelId="{FEC89C87-FBE7-4BE5-89EE-0EC62BABAFBD}" type="pres">
      <dgm:prSet presAssocID="{5DB4C471-83F5-40EF-BEF8-E83E853E2FC5}" presName="hierChild5" presStyleCnt="0"/>
      <dgm:spPr/>
    </dgm:pt>
  </dgm:ptLst>
  <dgm:cxnLst>
    <dgm:cxn modelId="{E27C5B02-CC69-45E3-BBEB-49ED6555B679}" type="presOf" srcId="{CE002C69-3E39-4F9C-B5AD-ACC59C6CCB2D}" destId="{ED51C2B4-4320-46EB-856E-79A7BC1E8182}" srcOrd="0" destOrd="0" presId="urn:microsoft.com/office/officeart/2005/8/layout/hierarchy1"/>
    <dgm:cxn modelId="{2A82B007-A43A-42E3-AA89-08322DFCE53C}" type="presOf" srcId="{C3AF5BCD-9206-4FFF-9678-7759DAFBD88A}" destId="{2A5EA1CE-20F2-4434-AA81-0F37728699CB}" srcOrd="0" destOrd="0" presId="urn:microsoft.com/office/officeart/2005/8/layout/hierarchy1"/>
    <dgm:cxn modelId="{2EB1F221-B34D-41F5-BEBF-612D554FF088}" type="presOf" srcId="{1DE68A17-95EF-47C1-946A-37CE00E148B4}" destId="{00AF28EE-8496-4C5B-A298-81E37118F65D}" srcOrd="0" destOrd="0" presId="urn:microsoft.com/office/officeart/2005/8/layout/hierarchy1"/>
    <dgm:cxn modelId="{D5364427-7A36-4B28-B0B3-B4991008BE48}" type="presOf" srcId="{5DB4C471-83F5-40EF-BEF8-E83E853E2FC5}" destId="{EDB0C740-2864-445E-AB16-B22FACDD84E4}" srcOrd="0" destOrd="0" presId="urn:microsoft.com/office/officeart/2005/8/layout/hierarchy1"/>
    <dgm:cxn modelId="{9ECE9539-7A64-4BEF-98E7-A0A5911633B1}" type="presOf" srcId="{60C710F8-8C35-4B89-8992-9CE5027A627C}" destId="{6F27A9F2-D4CD-4991-A9E1-53FBC97619FD}" srcOrd="0" destOrd="0" presId="urn:microsoft.com/office/officeart/2005/8/layout/hierarchy1"/>
    <dgm:cxn modelId="{6AFE094C-21C3-4914-A85A-1087166A0F8F}" srcId="{1DE68A17-95EF-47C1-946A-37CE00E148B4}" destId="{5DB4C471-83F5-40EF-BEF8-E83E853E2FC5}" srcOrd="0" destOrd="0" parTransId="{60C710F8-8C35-4B89-8992-9CE5027A627C}" sibTransId="{33A492CF-BB0E-4B98-9DD2-4FFDEB8AE1B3}"/>
    <dgm:cxn modelId="{80F58279-6F1C-4023-A44B-94EAEE42502F}" type="presOf" srcId="{1C2A8BD1-1DF9-4DC0-81E8-AFDA3CBB9665}" destId="{32D768E2-931A-4B9A-8728-FBD5EA48D61E}" srcOrd="0" destOrd="0" presId="urn:microsoft.com/office/officeart/2005/8/layout/hierarchy1"/>
    <dgm:cxn modelId="{D158079B-DA78-4DC1-A676-9DC2DDF30698}" type="presOf" srcId="{0509417D-43B9-4DB4-A338-5027FD37AD4E}" destId="{5AF0333A-08C0-40F2-8E45-BF192B9E4A42}" srcOrd="0" destOrd="0" presId="urn:microsoft.com/office/officeart/2005/8/layout/hierarchy1"/>
    <dgm:cxn modelId="{43D961DA-3160-48FE-9DEE-E3F4C49F6F55}" type="presOf" srcId="{CA365BBC-7FF0-47FC-8C63-07999E668EE8}" destId="{DFBD69B1-EA23-4A19-B1D6-37632BAB1D58}" srcOrd="0" destOrd="0" presId="urn:microsoft.com/office/officeart/2005/8/layout/hierarchy1"/>
    <dgm:cxn modelId="{1A7EC0E2-18FA-4E03-B1EE-48506D3FCF4C}" srcId="{1C2A8BD1-1DF9-4DC0-81E8-AFDA3CBB9665}" destId="{1DE68A17-95EF-47C1-946A-37CE00E148B4}" srcOrd="0" destOrd="0" parTransId="{CA365BBC-7FF0-47FC-8C63-07999E668EE8}" sibTransId="{A86CE612-2EF2-4848-8493-89552AD2A1B8}"/>
    <dgm:cxn modelId="{F39A75F2-9A28-45AC-8908-870CCB5C549A}" srcId="{0509417D-43B9-4DB4-A338-5027FD37AD4E}" destId="{1C2A8BD1-1DF9-4DC0-81E8-AFDA3CBB9665}" srcOrd="0" destOrd="0" parTransId="{C3AF5BCD-9206-4FFF-9678-7759DAFBD88A}" sibTransId="{44030003-FE10-45E6-9A44-5F4955FA1FE1}"/>
    <dgm:cxn modelId="{1A41A0F5-55F4-418F-806A-5631750F6D4C}" srcId="{CE002C69-3E39-4F9C-B5AD-ACC59C6CCB2D}" destId="{0509417D-43B9-4DB4-A338-5027FD37AD4E}" srcOrd="0" destOrd="0" parTransId="{003FDC9D-926D-4BB8-912D-A07E3DCCAAE0}" sibTransId="{11CC9C54-44D5-4C5F-B390-86301682FD4A}"/>
    <dgm:cxn modelId="{FC9DB61E-C82A-4D35-93F6-C25B03E6F1E0}" type="presParOf" srcId="{ED51C2B4-4320-46EB-856E-79A7BC1E8182}" destId="{1113330A-BD97-4F42-A629-F7BC9A88A234}" srcOrd="0" destOrd="0" presId="urn:microsoft.com/office/officeart/2005/8/layout/hierarchy1"/>
    <dgm:cxn modelId="{16CE5FFE-E3AB-45B6-BE9E-1F56D45AD722}" type="presParOf" srcId="{1113330A-BD97-4F42-A629-F7BC9A88A234}" destId="{50E7048C-A544-4E5F-A440-070189E3D1DD}" srcOrd="0" destOrd="0" presId="urn:microsoft.com/office/officeart/2005/8/layout/hierarchy1"/>
    <dgm:cxn modelId="{04FCE4D4-610E-4320-BFDF-FE54AA1CD55F}" type="presParOf" srcId="{50E7048C-A544-4E5F-A440-070189E3D1DD}" destId="{06206B95-19C1-4735-80F8-97232FBA9DC7}" srcOrd="0" destOrd="0" presId="urn:microsoft.com/office/officeart/2005/8/layout/hierarchy1"/>
    <dgm:cxn modelId="{1C98CD73-AABE-4858-A297-448107C634DA}" type="presParOf" srcId="{50E7048C-A544-4E5F-A440-070189E3D1DD}" destId="{5AF0333A-08C0-40F2-8E45-BF192B9E4A42}" srcOrd="1" destOrd="0" presId="urn:microsoft.com/office/officeart/2005/8/layout/hierarchy1"/>
    <dgm:cxn modelId="{27F89E72-D538-47DF-A88F-38F61AD51D11}" type="presParOf" srcId="{1113330A-BD97-4F42-A629-F7BC9A88A234}" destId="{9011112A-83E2-484F-845C-43863368202F}" srcOrd="1" destOrd="0" presId="urn:microsoft.com/office/officeart/2005/8/layout/hierarchy1"/>
    <dgm:cxn modelId="{D7D78D40-E149-4EEA-A5C7-F4C39C9CD5B8}" type="presParOf" srcId="{9011112A-83E2-484F-845C-43863368202F}" destId="{2A5EA1CE-20F2-4434-AA81-0F37728699CB}" srcOrd="0" destOrd="0" presId="urn:microsoft.com/office/officeart/2005/8/layout/hierarchy1"/>
    <dgm:cxn modelId="{DC0E14E6-3F5A-475D-9801-F32DAF596665}" type="presParOf" srcId="{9011112A-83E2-484F-845C-43863368202F}" destId="{208B27A1-44F7-448A-9875-C85669724309}" srcOrd="1" destOrd="0" presId="urn:microsoft.com/office/officeart/2005/8/layout/hierarchy1"/>
    <dgm:cxn modelId="{10E3DA12-B685-4CAF-9CE7-8795AB1FF422}" type="presParOf" srcId="{208B27A1-44F7-448A-9875-C85669724309}" destId="{F338BA03-FE0B-4620-98A4-4B71F2B08C1A}" srcOrd="0" destOrd="0" presId="urn:microsoft.com/office/officeart/2005/8/layout/hierarchy1"/>
    <dgm:cxn modelId="{62E3F59A-F740-42F1-9881-A21AF3670739}" type="presParOf" srcId="{F338BA03-FE0B-4620-98A4-4B71F2B08C1A}" destId="{610A519B-19CF-4A50-A263-CA63D59BCB31}" srcOrd="0" destOrd="0" presId="urn:microsoft.com/office/officeart/2005/8/layout/hierarchy1"/>
    <dgm:cxn modelId="{CE6A0C28-185F-4F66-959C-D5F5B5980D4A}" type="presParOf" srcId="{F338BA03-FE0B-4620-98A4-4B71F2B08C1A}" destId="{32D768E2-931A-4B9A-8728-FBD5EA48D61E}" srcOrd="1" destOrd="0" presId="urn:microsoft.com/office/officeart/2005/8/layout/hierarchy1"/>
    <dgm:cxn modelId="{6E1E8D01-A088-4AD4-84EB-CACE1BF4E701}" type="presParOf" srcId="{208B27A1-44F7-448A-9875-C85669724309}" destId="{BD9B32E7-CA6A-471A-BD46-8B7DE965ADFD}" srcOrd="1" destOrd="0" presId="urn:microsoft.com/office/officeart/2005/8/layout/hierarchy1"/>
    <dgm:cxn modelId="{46540C39-13D1-4951-98A1-572E46BA477C}" type="presParOf" srcId="{BD9B32E7-CA6A-471A-BD46-8B7DE965ADFD}" destId="{DFBD69B1-EA23-4A19-B1D6-37632BAB1D58}" srcOrd="0" destOrd="0" presId="urn:microsoft.com/office/officeart/2005/8/layout/hierarchy1"/>
    <dgm:cxn modelId="{C457C50D-7B60-48AD-8AB9-A5C0682F7C87}" type="presParOf" srcId="{BD9B32E7-CA6A-471A-BD46-8B7DE965ADFD}" destId="{9E674723-91BF-4386-A917-F7F7D743EEE5}" srcOrd="1" destOrd="0" presId="urn:microsoft.com/office/officeart/2005/8/layout/hierarchy1"/>
    <dgm:cxn modelId="{7DE101CD-9CEF-487B-B67F-954FD6EEC935}" type="presParOf" srcId="{9E674723-91BF-4386-A917-F7F7D743EEE5}" destId="{317CBF9A-3018-479E-B950-E4CF274651E6}" srcOrd="0" destOrd="0" presId="urn:microsoft.com/office/officeart/2005/8/layout/hierarchy1"/>
    <dgm:cxn modelId="{D2D849E0-3F8D-4A98-8201-1120E804A7E3}" type="presParOf" srcId="{317CBF9A-3018-479E-B950-E4CF274651E6}" destId="{B255822B-8149-4525-BDFF-30EA3B09FD43}" srcOrd="0" destOrd="0" presId="urn:microsoft.com/office/officeart/2005/8/layout/hierarchy1"/>
    <dgm:cxn modelId="{724DFFF9-77FA-41CD-9C40-D03C2B047842}" type="presParOf" srcId="{317CBF9A-3018-479E-B950-E4CF274651E6}" destId="{00AF28EE-8496-4C5B-A298-81E37118F65D}" srcOrd="1" destOrd="0" presId="urn:microsoft.com/office/officeart/2005/8/layout/hierarchy1"/>
    <dgm:cxn modelId="{EDE3FA7E-4B8F-4502-9C25-5E3499868F48}" type="presParOf" srcId="{9E674723-91BF-4386-A917-F7F7D743EEE5}" destId="{B7C3B5A0-2E2B-4F50-AF56-0C00B3890B9D}" srcOrd="1" destOrd="0" presId="urn:microsoft.com/office/officeart/2005/8/layout/hierarchy1"/>
    <dgm:cxn modelId="{1C75C849-43B4-4F36-8DE4-8A6777AD2846}" type="presParOf" srcId="{B7C3B5A0-2E2B-4F50-AF56-0C00B3890B9D}" destId="{6F27A9F2-D4CD-4991-A9E1-53FBC97619FD}" srcOrd="0" destOrd="0" presId="urn:microsoft.com/office/officeart/2005/8/layout/hierarchy1"/>
    <dgm:cxn modelId="{96AEDDC5-6A66-48FA-BECA-23820730AAD6}" type="presParOf" srcId="{B7C3B5A0-2E2B-4F50-AF56-0C00B3890B9D}" destId="{1E6F9084-9DD3-4791-B3D1-6EB71FD8F1FD}" srcOrd="1" destOrd="0" presId="urn:microsoft.com/office/officeart/2005/8/layout/hierarchy1"/>
    <dgm:cxn modelId="{17F6E4ED-D654-4C54-86A1-6AE0E3686563}" type="presParOf" srcId="{1E6F9084-9DD3-4791-B3D1-6EB71FD8F1FD}" destId="{79AB67B6-87D6-4331-AF4A-ED064DB00FAB}" srcOrd="0" destOrd="0" presId="urn:microsoft.com/office/officeart/2005/8/layout/hierarchy1"/>
    <dgm:cxn modelId="{8E5A6250-4D37-4FB1-BA0A-148782E2D9B6}" type="presParOf" srcId="{79AB67B6-87D6-4331-AF4A-ED064DB00FAB}" destId="{D6C29FBD-42B4-4BA6-B3C9-43D520AA46D9}" srcOrd="0" destOrd="0" presId="urn:microsoft.com/office/officeart/2005/8/layout/hierarchy1"/>
    <dgm:cxn modelId="{FBB66545-A90A-4082-A101-E0AC2DE1C182}" type="presParOf" srcId="{79AB67B6-87D6-4331-AF4A-ED064DB00FAB}" destId="{EDB0C740-2864-445E-AB16-B22FACDD84E4}" srcOrd="1" destOrd="0" presId="urn:microsoft.com/office/officeart/2005/8/layout/hierarchy1"/>
    <dgm:cxn modelId="{5670A1CD-F37A-4325-A6DD-D58350B0E92F}" type="presParOf" srcId="{1E6F9084-9DD3-4791-B3D1-6EB71FD8F1FD}" destId="{FEC89C87-FBE7-4BE5-89EE-0EC62BABAFBD}" srcOrd="1" destOrd="0" presId="urn:microsoft.com/office/officeart/2005/8/layout/hierarchy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51DDFD-FDAF-44CE-B86A-CA17EE466A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E3F524D-5A8A-43C6-AC50-5E11073F42CE}">
      <dgm:prSet/>
      <dgm:spPr/>
      <dgm:t>
        <a:bodyPr/>
        <a:lstStyle/>
        <a:p>
          <a:r>
            <a:rPr lang="en-US"/>
            <a:t>Truy cập vào trang quản lý, nhân viên có thể quản lý các đơn đặt bàn, đơn giao hàng tận nơi của khách hàng. Quản lý gọi món và lập hóa đơn thanh toán. Bên cạnh đó, nhân viên có thể tự thay đổi mật khẩu tài khoản của mình.</a:t>
          </a:r>
        </a:p>
      </dgm:t>
    </dgm:pt>
    <dgm:pt modelId="{AFC01038-A90D-417D-9876-FB14B863AF38}" type="parTrans" cxnId="{8208E171-E2B6-463F-816B-990CC9D7B1A8}">
      <dgm:prSet/>
      <dgm:spPr/>
      <dgm:t>
        <a:bodyPr/>
        <a:lstStyle/>
        <a:p>
          <a:endParaRPr lang="en-US"/>
        </a:p>
      </dgm:t>
    </dgm:pt>
    <dgm:pt modelId="{B74F8CB5-466C-40AC-BD0B-C1C1600DC934}" type="sibTrans" cxnId="{8208E171-E2B6-463F-816B-990CC9D7B1A8}">
      <dgm:prSet/>
      <dgm:spPr/>
      <dgm:t>
        <a:bodyPr/>
        <a:lstStyle/>
        <a:p>
          <a:endParaRPr lang="en-US"/>
        </a:p>
      </dgm:t>
    </dgm:pt>
    <dgm:pt modelId="{D303D817-6C28-416C-AE5E-11A81A81231C}" type="pres">
      <dgm:prSet presAssocID="{2951DDFD-FDAF-44CE-B86A-CA17EE466AB9}" presName="hierChild1" presStyleCnt="0">
        <dgm:presLayoutVars>
          <dgm:chPref val="1"/>
          <dgm:dir/>
          <dgm:animOne val="branch"/>
          <dgm:animLvl val="lvl"/>
          <dgm:resizeHandles/>
        </dgm:presLayoutVars>
      </dgm:prSet>
      <dgm:spPr/>
    </dgm:pt>
    <dgm:pt modelId="{8AA8193D-780F-41AA-84CC-6FDA07DE9AD8}" type="pres">
      <dgm:prSet presAssocID="{EE3F524D-5A8A-43C6-AC50-5E11073F42CE}" presName="hierRoot1" presStyleCnt="0"/>
      <dgm:spPr/>
    </dgm:pt>
    <dgm:pt modelId="{C4E4839C-8BAC-4BCE-8C9E-50526E860C5B}" type="pres">
      <dgm:prSet presAssocID="{EE3F524D-5A8A-43C6-AC50-5E11073F42CE}" presName="composite" presStyleCnt="0"/>
      <dgm:spPr/>
    </dgm:pt>
    <dgm:pt modelId="{34AA0B9B-7951-43F7-9E4B-93AA21A33EA1}" type="pres">
      <dgm:prSet presAssocID="{EE3F524D-5A8A-43C6-AC50-5E11073F42CE}" presName="background" presStyleLbl="node0" presStyleIdx="0" presStyleCnt="1"/>
      <dgm:spPr/>
    </dgm:pt>
    <dgm:pt modelId="{7C84D127-522B-4519-9779-6181DA896652}" type="pres">
      <dgm:prSet presAssocID="{EE3F524D-5A8A-43C6-AC50-5E11073F42CE}" presName="text" presStyleLbl="fgAcc0" presStyleIdx="0" presStyleCnt="1" custLinFactNeighborX="-12554" custLinFactNeighborY="-45">
        <dgm:presLayoutVars>
          <dgm:chPref val="3"/>
        </dgm:presLayoutVars>
      </dgm:prSet>
      <dgm:spPr/>
    </dgm:pt>
    <dgm:pt modelId="{DC5D2C12-EB75-4786-BF88-A44BC0A035A2}" type="pres">
      <dgm:prSet presAssocID="{EE3F524D-5A8A-43C6-AC50-5E11073F42CE}" presName="hierChild2" presStyleCnt="0"/>
      <dgm:spPr/>
    </dgm:pt>
  </dgm:ptLst>
  <dgm:cxnLst>
    <dgm:cxn modelId="{8208E171-E2B6-463F-816B-990CC9D7B1A8}" srcId="{2951DDFD-FDAF-44CE-B86A-CA17EE466AB9}" destId="{EE3F524D-5A8A-43C6-AC50-5E11073F42CE}" srcOrd="0" destOrd="0" parTransId="{AFC01038-A90D-417D-9876-FB14B863AF38}" sibTransId="{B74F8CB5-466C-40AC-BD0B-C1C1600DC934}"/>
    <dgm:cxn modelId="{F7067D92-9B51-4959-A2BA-6EDD15A1E2FB}" type="presOf" srcId="{2951DDFD-FDAF-44CE-B86A-CA17EE466AB9}" destId="{D303D817-6C28-416C-AE5E-11A81A81231C}" srcOrd="0" destOrd="0" presId="urn:microsoft.com/office/officeart/2005/8/layout/hierarchy1"/>
    <dgm:cxn modelId="{2042B8AB-1FF8-48F5-9BBB-D3CB46FF3EA6}" type="presOf" srcId="{EE3F524D-5A8A-43C6-AC50-5E11073F42CE}" destId="{7C84D127-522B-4519-9779-6181DA896652}" srcOrd="0" destOrd="0" presId="urn:microsoft.com/office/officeart/2005/8/layout/hierarchy1"/>
    <dgm:cxn modelId="{4700298B-4CC9-4198-9532-0C0A3EA6C0BF}" type="presParOf" srcId="{D303D817-6C28-416C-AE5E-11A81A81231C}" destId="{8AA8193D-780F-41AA-84CC-6FDA07DE9AD8}" srcOrd="0" destOrd="0" presId="urn:microsoft.com/office/officeart/2005/8/layout/hierarchy1"/>
    <dgm:cxn modelId="{3E3C32B2-3A94-468B-B39C-09CDD862AE24}" type="presParOf" srcId="{8AA8193D-780F-41AA-84CC-6FDA07DE9AD8}" destId="{C4E4839C-8BAC-4BCE-8C9E-50526E860C5B}" srcOrd="0" destOrd="0" presId="urn:microsoft.com/office/officeart/2005/8/layout/hierarchy1"/>
    <dgm:cxn modelId="{1DC71F06-5346-410E-8FD5-8A3495BA9141}" type="presParOf" srcId="{C4E4839C-8BAC-4BCE-8C9E-50526E860C5B}" destId="{34AA0B9B-7951-43F7-9E4B-93AA21A33EA1}" srcOrd="0" destOrd="0" presId="urn:microsoft.com/office/officeart/2005/8/layout/hierarchy1"/>
    <dgm:cxn modelId="{940A60A5-5FD4-4AD0-B6D8-1DE23B204FDC}" type="presParOf" srcId="{C4E4839C-8BAC-4BCE-8C9E-50526E860C5B}" destId="{7C84D127-522B-4519-9779-6181DA896652}" srcOrd="1" destOrd="0" presId="urn:microsoft.com/office/officeart/2005/8/layout/hierarchy1"/>
    <dgm:cxn modelId="{581FFBF4-7629-43A9-91B2-2520CD5970C8}" type="presParOf" srcId="{8AA8193D-780F-41AA-84CC-6FDA07DE9AD8}" destId="{DC5D2C12-EB75-4786-BF88-A44BC0A035A2}" srcOrd="1" destOrd="0" presId="urn:microsoft.com/office/officeart/2005/8/layout/hierarchy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51DDFD-FDAF-44CE-B86A-CA17EE466A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E3F524D-5A8A-43C6-AC50-5E11073F42CE}">
      <dgm:prSet/>
      <dgm:spPr/>
      <dgm:t>
        <a:bodyPr/>
        <a:lstStyle/>
        <a:p>
          <a:r>
            <a:rPr lang="en-US"/>
            <a:t>Truy cập vào trang quản lý, nhân viên giao hàng có thể xem danh sách đơn đặt hàng và nhận đơn đặt hàng, nhân viên có thể tự thay đổi mật khẩu tài khoản của mình.</a:t>
          </a:r>
        </a:p>
      </dgm:t>
    </dgm:pt>
    <dgm:pt modelId="{AFC01038-A90D-417D-9876-FB14B863AF38}" type="parTrans" cxnId="{8208E171-E2B6-463F-816B-990CC9D7B1A8}">
      <dgm:prSet/>
      <dgm:spPr/>
      <dgm:t>
        <a:bodyPr/>
        <a:lstStyle/>
        <a:p>
          <a:endParaRPr lang="en-US"/>
        </a:p>
      </dgm:t>
    </dgm:pt>
    <dgm:pt modelId="{B74F8CB5-466C-40AC-BD0B-C1C1600DC934}" type="sibTrans" cxnId="{8208E171-E2B6-463F-816B-990CC9D7B1A8}">
      <dgm:prSet/>
      <dgm:spPr/>
      <dgm:t>
        <a:bodyPr/>
        <a:lstStyle/>
        <a:p>
          <a:endParaRPr lang="en-US"/>
        </a:p>
      </dgm:t>
    </dgm:pt>
    <dgm:pt modelId="{D303D817-6C28-416C-AE5E-11A81A81231C}" type="pres">
      <dgm:prSet presAssocID="{2951DDFD-FDAF-44CE-B86A-CA17EE466AB9}" presName="hierChild1" presStyleCnt="0">
        <dgm:presLayoutVars>
          <dgm:chPref val="1"/>
          <dgm:dir/>
          <dgm:animOne val="branch"/>
          <dgm:animLvl val="lvl"/>
          <dgm:resizeHandles/>
        </dgm:presLayoutVars>
      </dgm:prSet>
      <dgm:spPr/>
    </dgm:pt>
    <dgm:pt modelId="{8AA8193D-780F-41AA-84CC-6FDA07DE9AD8}" type="pres">
      <dgm:prSet presAssocID="{EE3F524D-5A8A-43C6-AC50-5E11073F42CE}" presName="hierRoot1" presStyleCnt="0"/>
      <dgm:spPr/>
    </dgm:pt>
    <dgm:pt modelId="{C4E4839C-8BAC-4BCE-8C9E-50526E860C5B}" type="pres">
      <dgm:prSet presAssocID="{EE3F524D-5A8A-43C6-AC50-5E11073F42CE}" presName="composite" presStyleCnt="0"/>
      <dgm:spPr/>
    </dgm:pt>
    <dgm:pt modelId="{34AA0B9B-7951-43F7-9E4B-93AA21A33EA1}" type="pres">
      <dgm:prSet presAssocID="{EE3F524D-5A8A-43C6-AC50-5E11073F42CE}" presName="background" presStyleLbl="node0" presStyleIdx="0" presStyleCnt="1"/>
      <dgm:spPr/>
    </dgm:pt>
    <dgm:pt modelId="{7C84D127-522B-4519-9779-6181DA896652}" type="pres">
      <dgm:prSet presAssocID="{EE3F524D-5A8A-43C6-AC50-5E11073F42CE}" presName="text" presStyleLbl="fgAcc0" presStyleIdx="0" presStyleCnt="1" custLinFactNeighborX="-12554" custLinFactNeighborY="-45">
        <dgm:presLayoutVars>
          <dgm:chPref val="3"/>
        </dgm:presLayoutVars>
      </dgm:prSet>
      <dgm:spPr/>
    </dgm:pt>
    <dgm:pt modelId="{DC5D2C12-EB75-4786-BF88-A44BC0A035A2}" type="pres">
      <dgm:prSet presAssocID="{EE3F524D-5A8A-43C6-AC50-5E11073F42CE}" presName="hierChild2" presStyleCnt="0"/>
      <dgm:spPr/>
    </dgm:pt>
  </dgm:ptLst>
  <dgm:cxnLst>
    <dgm:cxn modelId="{8208E171-E2B6-463F-816B-990CC9D7B1A8}" srcId="{2951DDFD-FDAF-44CE-B86A-CA17EE466AB9}" destId="{EE3F524D-5A8A-43C6-AC50-5E11073F42CE}" srcOrd="0" destOrd="0" parTransId="{AFC01038-A90D-417D-9876-FB14B863AF38}" sibTransId="{B74F8CB5-466C-40AC-BD0B-C1C1600DC934}"/>
    <dgm:cxn modelId="{F7067D92-9B51-4959-A2BA-6EDD15A1E2FB}" type="presOf" srcId="{2951DDFD-FDAF-44CE-B86A-CA17EE466AB9}" destId="{D303D817-6C28-416C-AE5E-11A81A81231C}" srcOrd="0" destOrd="0" presId="urn:microsoft.com/office/officeart/2005/8/layout/hierarchy1"/>
    <dgm:cxn modelId="{2042B8AB-1FF8-48F5-9BBB-D3CB46FF3EA6}" type="presOf" srcId="{EE3F524D-5A8A-43C6-AC50-5E11073F42CE}" destId="{7C84D127-522B-4519-9779-6181DA896652}" srcOrd="0" destOrd="0" presId="urn:microsoft.com/office/officeart/2005/8/layout/hierarchy1"/>
    <dgm:cxn modelId="{4700298B-4CC9-4198-9532-0C0A3EA6C0BF}" type="presParOf" srcId="{D303D817-6C28-416C-AE5E-11A81A81231C}" destId="{8AA8193D-780F-41AA-84CC-6FDA07DE9AD8}" srcOrd="0" destOrd="0" presId="urn:microsoft.com/office/officeart/2005/8/layout/hierarchy1"/>
    <dgm:cxn modelId="{3E3C32B2-3A94-468B-B39C-09CDD862AE24}" type="presParOf" srcId="{8AA8193D-780F-41AA-84CC-6FDA07DE9AD8}" destId="{C4E4839C-8BAC-4BCE-8C9E-50526E860C5B}" srcOrd="0" destOrd="0" presId="urn:microsoft.com/office/officeart/2005/8/layout/hierarchy1"/>
    <dgm:cxn modelId="{1DC71F06-5346-410E-8FD5-8A3495BA9141}" type="presParOf" srcId="{C4E4839C-8BAC-4BCE-8C9E-50526E860C5B}" destId="{34AA0B9B-7951-43F7-9E4B-93AA21A33EA1}" srcOrd="0" destOrd="0" presId="urn:microsoft.com/office/officeart/2005/8/layout/hierarchy1"/>
    <dgm:cxn modelId="{940A60A5-5FD4-4AD0-B6D8-1DE23B204FDC}" type="presParOf" srcId="{C4E4839C-8BAC-4BCE-8C9E-50526E860C5B}" destId="{7C84D127-522B-4519-9779-6181DA896652}" srcOrd="1" destOrd="0" presId="urn:microsoft.com/office/officeart/2005/8/layout/hierarchy1"/>
    <dgm:cxn modelId="{581FFBF4-7629-43A9-91B2-2520CD5970C8}" type="presParOf" srcId="{8AA8193D-780F-41AA-84CC-6FDA07DE9AD8}" destId="{DC5D2C12-EB75-4786-BF88-A44BC0A035A2}" srcOrd="1" destOrd="0" presId="urn:microsoft.com/office/officeart/2005/8/layout/hierarchy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51DDFD-FDAF-44CE-B86A-CA17EE466A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E3F524D-5A8A-43C6-AC50-5E11073F42CE}">
      <dgm:prSet/>
      <dgm:spPr/>
      <dgm:t>
        <a:bodyPr/>
        <a:lstStyle/>
        <a:p>
          <a:r>
            <a:rPr lang="en-US"/>
            <a:t>Bao gồm tất cả quyền hạn của nhân viên. Ngoài ra, bổ sung thêm quản lý loại món, bàn ăn, thực đơn, tài khoản quản lý hoặc nhân viên và xem doanh thu.</a:t>
          </a:r>
        </a:p>
      </dgm:t>
    </dgm:pt>
    <dgm:pt modelId="{AFC01038-A90D-417D-9876-FB14B863AF38}" type="parTrans" cxnId="{8208E171-E2B6-463F-816B-990CC9D7B1A8}">
      <dgm:prSet/>
      <dgm:spPr/>
      <dgm:t>
        <a:bodyPr/>
        <a:lstStyle/>
        <a:p>
          <a:endParaRPr lang="en-US"/>
        </a:p>
      </dgm:t>
    </dgm:pt>
    <dgm:pt modelId="{B74F8CB5-466C-40AC-BD0B-C1C1600DC934}" type="sibTrans" cxnId="{8208E171-E2B6-463F-816B-990CC9D7B1A8}">
      <dgm:prSet/>
      <dgm:spPr/>
      <dgm:t>
        <a:bodyPr/>
        <a:lstStyle/>
        <a:p>
          <a:endParaRPr lang="en-US"/>
        </a:p>
      </dgm:t>
    </dgm:pt>
    <dgm:pt modelId="{D303D817-6C28-416C-AE5E-11A81A81231C}" type="pres">
      <dgm:prSet presAssocID="{2951DDFD-FDAF-44CE-B86A-CA17EE466AB9}" presName="hierChild1" presStyleCnt="0">
        <dgm:presLayoutVars>
          <dgm:chPref val="1"/>
          <dgm:dir/>
          <dgm:animOne val="branch"/>
          <dgm:animLvl val="lvl"/>
          <dgm:resizeHandles/>
        </dgm:presLayoutVars>
      </dgm:prSet>
      <dgm:spPr/>
    </dgm:pt>
    <dgm:pt modelId="{8AA8193D-780F-41AA-84CC-6FDA07DE9AD8}" type="pres">
      <dgm:prSet presAssocID="{EE3F524D-5A8A-43C6-AC50-5E11073F42CE}" presName="hierRoot1" presStyleCnt="0"/>
      <dgm:spPr/>
    </dgm:pt>
    <dgm:pt modelId="{C4E4839C-8BAC-4BCE-8C9E-50526E860C5B}" type="pres">
      <dgm:prSet presAssocID="{EE3F524D-5A8A-43C6-AC50-5E11073F42CE}" presName="composite" presStyleCnt="0"/>
      <dgm:spPr/>
    </dgm:pt>
    <dgm:pt modelId="{34AA0B9B-7951-43F7-9E4B-93AA21A33EA1}" type="pres">
      <dgm:prSet presAssocID="{EE3F524D-5A8A-43C6-AC50-5E11073F42CE}" presName="background" presStyleLbl="node0" presStyleIdx="0" presStyleCnt="1"/>
      <dgm:spPr/>
    </dgm:pt>
    <dgm:pt modelId="{7C84D127-522B-4519-9779-6181DA896652}" type="pres">
      <dgm:prSet presAssocID="{EE3F524D-5A8A-43C6-AC50-5E11073F42CE}" presName="text" presStyleLbl="fgAcc0" presStyleIdx="0" presStyleCnt="1" custLinFactNeighborX="-12554" custLinFactNeighborY="-45">
        <dgm:presLayoutVars>
          <dgm:chPref val="3"/>
        </dgm:presLayoutVars>
      </dgm:prSet>
      <dgm:spPr/>
    </dgm:pt>
    <dgm:pt modelId="{DC5D2C12-EB75-4786-BF88-A44BC0A035A2}" type="pres">
      <dgm:prSet presAssocID="{EE3F524D-5A8A-43C6-AC50-5E11073F42CE}" presName="hierChild2" presStyleCnt="0"/>
      <dgm:spPr/>
    </dgm:pt>
  </dgm:ptLst>
  <dgm:cxnLst>
    <dgm:cxn modelId="{8208E171-E2B6-463F-816B-990CC9D7B1A8}" srcId="{2951DDFD-FDAF-44CE-B86A-CA17EE466AB9}" destId="{EE3F524D-5A8A-43C6-AC50-5E11073F42CE}" srcOrd="0" destOrd="0" parTransId="{AFC01038-A90D-417D-9876-FB14B863AF38}" sibTransId="{B74F8CB5-466C-40AC-BD0B-C1C1600DC934}"/>
    <dgm:cxn modelId="{F7067D92-9B51-4959-A2BA-6EDD15A1E2FB}" type="presOf" srcId="{2951DDFD-FDAF-44CE-B86A-CA17EE466AB9}" destId="{D303D817-6C28-416C-AE5E-11A81A81231C}" srcOrd="0" destOrd="0" presId="urn:microsoft.com/office/officeart/2005/8/layout/hierarchy1"/>
    <dgm:cxn modelId="{2042B8AB-1FF8-48F5-9BBB-D3CB46FF3EA6}" type="presOf" srcId="{EE3F524D-5A8A-43C6-AC50-5E11073F42CE}" destId="{7C84D127-522B-4519-9779-6181DA896652}" srcOrd="0" destOrd="0" presId="urn:microsoft.com/office/officeart/2005/8/layout/hierarchy1"/>
    <dgm:cxn modelId="{4700298B-4CC9-4198-9532-0C0A3EA6C0BF}" type="presParOf" srcId="{D303D817-6C28-416C-AE5E-11A81A81231C}" destId="{8AA8193D-780F-41AA-84CC-6FDA07DE9AD8}" srcOrd="0" destOrd="0" presId="urn:microsoft.com/office/officeart/2005/8/layout/hierarchy1"/>
    <dgm:cxn modelId="{3E3C32B2-3A94-468B-B39C-09CDD862AE24}" type="presParOf" srcId="{8AA8193D-780F-41AA-84CC-6FDA07DE9AD8}" destId="{C4E4839C-8BAC-4BCE-8C9E-50526E860C5B}" srcOrd="0" destOrd="0" presId="urn:microsoft.com/office/officeart/2005/8/layout/hierarchy1"/>
    <dgm:cxn modelId="{1DC71F06-5346-410E-8FD5-8A3495BA9141}" type="presParOf" srcId="{C4E4839C-8BAC-4BCE-8C9E-50526E860C5B}" destId="{34AA0B9B-7951-43F7-9E4B-93AA21A33EA1}" srcOrd="0" destOrd="0" presId="urn:microsoft.com/office/officeart/2005/8/layout/hierarchy1"/>
    <dgm:cxn modelId="{940A60A5-5FD4-4AD0-B6D8-1DE23B204FDC}" type="presParOf" srcId="{C4E4839C-8BAC-4BCE-8C9E-50526E860C5B}" destId="{7C84D127-522B-4519-9779-6181DA896652}" srcOrd="1" destOrd="0" presId="urn:microsoft.com/office/officeart/2005/8/layout/hierarchy1"/>
    <dgm:cxn modelId="{581FFBF4-7629-43A9-91B2-2520CD5970C8}" type="presParOf" srcId="{8AA8193D-780F-41AA-84CC-6FDA07DE9AD8}" destId="{DC5D2C12-EB75-4786-BF88-A44BC0A035A2}" srcOrd="1" destOrd="0" presId="urn:microsoft.com/office/officeart/2005/8/layout/hierarchy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395E7D-E4A4-4E19-8826-A2083BFEAAA0}"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97885F32-BC75-49E5-9C30-4BE2172C6CFE}">
      <dgm:prSet phldrT="[Text]" custT="1"/>
      <dgm:spPr/>
      <dgm:t>
        <a:bodyPr/>
        <a:lstStyle/>
        <a:p>
          <a:r>
            <a:rPr lang="en-US" sz="1200">
              <a:latin typeface="Times New Roman" panose="02020603050405020304" pitchFamily="18" charset="0"/>
              <a:ea typeface="Tahoma" panose="020B0604030504040204" pitchFamily="34" charset="0"/>
              <a:cs typeface="Times New Roman" panose="02020603050405020304" pitchFamily="18" charset="0"/>
            </a:rPr>
            <a:t>Hệ thống quản lý nhà hàng</a:t>
          </a:r>
        </a:p>
      </dgm:t>
    </dgm:pt>
    <dgm:pt modelId="{6E99FD8F-9AE2-4544-819C-49D0D3C9334B}" type="parTrans" cxnId="{71B48668-C926-4142-8089-9FBA0C9B5D55}">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1C4B538B-3831-4235-AD6A-40120885C92C}" type="sibTrans" cxnId="{71B48668-C926-4142-8089-9FBA0C9B5D55}">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4C1BDF97-1910-4043-9757-09B6504DDC7B}">
      <dgm:prSet phldrT="[Text]" custT="1"/>
      <dgm:spPr/>
      <dgm:t>
        <a:bodyPr/>
        <a:lstStyle/>
        <a:p>
          <a:r>
            <a:rPr lang="en-US" sz="1200">
              <a:latin typeface="Times New Roman" panose="02020603050405020304" pitchFamily="18" charset="0"/>
              <a:ea typeface="Tahoma" panose="020B0604030504040204" pitchFamily="34" charset="0"/>
              <a:cs typeface="Times New Roman" panose="02020603050405020304" pitchFamily="18" charset="0"/>
            </a:rPr>
            <a:t>Quản lý nhân viên</a:t>
          </a:r>
        </a:p>
      </dgm:t>
    </dgm:pt>
    <dgm:pt modelId="{DFA923BC-2222-4106-9B51-4D7C6D87DA38}" type="parTrans" cxnId="{4682FC6E-4E9D-4BA5-AF6E-2F9ACC9EC878}">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575663C5-723A-4AC3-A5D3-9D7477759573}" type="sibTrans" cxnId="{4682FC6E-4E9D-4BA5-AF6E-2F9ACC9EC878}">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71ED4FBC-E365-4972-A121-4B82F4A5E4D9}">
      <dgm:prSet phldrT="[Text]" custT="1"/>
      <dgm:spPr>
        <a:ln>
          <a:solidFill>
            <a:schemeClr val="accent2"/>
          </a:solidFill>
        </a:ln>
      </dgm:spPr>
      <dgm:t>
        <a:bodyPr/>
        <a:lstStyle/>
        <a:p>
          <a:r>
            <a:rPr lang="en-US" sz="1200">
              <a:latin typeface="Times New Roman" panose="02020603050405020304" pitchFamily="18" charset="0"/>
              <a:ea typeface="Tahoma" panose="020B0604030504040204" pitchFamily="34" charset="0"/>
              <a:cs typeface="Times New Roman" panose="02020603050405020304" pitchFamily="18" charset="0"/>
            </a:rPr>
            <a:t>Tìm kiếm nhân viên</a:t>
          </a:r>
        </a:p>
      </dgm:t>
    </dgm:pt>
    <dgm:pt modelId="{DA94EB07-B191-48CE-970A-92F493B9BB6A}" type="parTrans" cxnId="{5E2C896B-0266-4A66-A553-472D32BFE0A3}">
      <dgm:prSet/>
      <dgm:spPr>
        <a:ln>
          <a:solidFill>
            <a:schemeClr val="accent2"/>
          </a:solidFill>
        </a:ln>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21C4E4EF-8742-47F3-95DF-8250828B99C0}" type="sibTrans" cxnId="{5E2C896B-0266-4A66-A553-472D32BFE0A3}">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ADACD5F5-1FEB-4598-BB2C-D1D76A05E0AA}">
      <dgm:prSet phldrT="[Text]" custT="1"/>
      <dgm:spPr/>
      <dgm:t>
        <a:bodyPr/>
        <a:lstStyle/>
        <a:p>
          <a:r>
            <a:rPr lang="en-US" sz="1200">
              <a:latin typeface="Times New Roman" panose="02020603050405020304" pitchFamily="18" charset="0"/>
              <a:ea typeface="Tahoma" panose="020B0604030504040204" pitchFamily="34" charset="0"/>
              <a:cs typeface="Times New Roman" panose="02020603050405020304" pitchFamily="18" charset="0"/>
            </a:rPr>
            <a:t>Quản lý hoạt động</a:t>
          </a:r>
        </a:p>
      </dgm:t>
    </dgm:pt>
    <dgm:pt modelId="{8286780E-8B46-49BB-BA61-047CEBDF88E7}" type="parTrans" cxnId="{95FF6C25-E2E7-4AEF-A268-0747F65A492F}">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4720F1F8-6BE7-4ACB-A964-4E4BE904CD2D}" type="sibTrans" cxnId="{95FF6C25-E2E7-4AEF-A268-0747F65A492F}">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9C14ABEB-D37E-4484-9778-3C635CAEFF1E}">
      <dgm:prSet phldrT="[Text]" custT="1"/>
      <dgm:spPr>
        <a:ln>
          <a:solidFill>
            <a:schemeClr val="accent2"/>
          </a:solidFill>
        </a:ln>
      </dgm:spPr>
      <dgm:t>
        <a:bodyPr/>
        <a:lstStyle/>
        <a:p>
          <a:r>
            <a:rPr lang="en-US" sz="1200">
              <a:latin typeface="Times New Roman" panose="02020603050405020304" pitchFamily="18" charset="0"/>
              <a:ea typeface="Tahoma" panose="020B0604030504040204" pitchFamily="34" charset="0"/>
              <a:cs typeface="Times New Roman" panose="02020603050405020304" pitchFamily="18" charset="0"/>
            </a:rPr>
            <a:t>Tìm kiếm món ăn</a:t>
          </a:r>
        </a:p>
      </dgm:t>
    </dgm:pt>
    <dgm:pt modelId="{14A247DF-05EE-4689-9989-D4730DE20309}" type="parTrans" cxnId="{0724EB85-64EF-4DEE-89B7-55924BA17EB8}">
      <dgm:prSet/>
      <dgm:spPr>
        <a:ln>
          <a:solidFill>
            <a:schemeClr val="accent2"/>
          </a:solidFill>
        </a:ln>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D547F822-7A7C-4483-8A13-C2062FC2B9A3}" type="sibTrans" cxnId="{0724EB85-64EF-4DEE-89B7-55924BA17EB8}">
      <dgm:prSet/>
      <dgm:spPr/>
      <dgm:t>
        <a:bodyPr/>
        <a:lstStyle/>
        <a:p>
          <a:endParaRPr lang="en-US" sz="1200">
            <a:latin typeface="Times New Roman" panose="02020603050405020304" pitchFamily="18" charset="0"/>
            <a:ea typeface="Tahoma" panose="020B0604030504040204" pitchFamily="34" charset="0"/>
            <a:cs typeface="Times New Roman" panose="02020603050405020304" pitchFamily="18" charset="0"/>
          </a:endParaRPr>
        </a:p>
      </dgm:t>
    </dgm:pt>
    <dgm:pt modelId="{3205945E-5528-4370-8A10-7AE6FB842B39}">
      <dgm:prSet custT="1"/>
      <dgm:spPr/>
      <dgm:t>
        <a:bodyPr/>
        <a:lstStyle/>
        <a:p>
          <a:r>
            <a:rPr lang="en-US" sz="1200">
              <a:latin typeface="Times New Roman" panose="02020603050405020304" pitchFamily="18" charset="0"/>
              <a:cs typeface="Times New Roman" panose="02020603050405020304" pitchFamily="18" charset="0"/>
            </a:rPr>
            <a:t>Đánh giá</a:t>
          </a:r>
        </a:p>
      </dgm:t>
    </dgm:pt>
    <dgm:pt modelId="{EF096856-EC50-4E4D-BC66-AFB35009F300}" type="parTrans" cxnId="{157B39C2-0EC5-4CE8-9CE4-A44A97F88296}">
      <dgm:prSet/>
      <dgm:spPr/>
      <dgm:t>
        <a:bodyPr/>
        <a:lstStyle/>
        <a:p>
          <a:endParaRPr lang="en-US" sz="1200">
            <a:latin typeface="Times New Roman" panose="02020603050405020304" pitchFamily="18" charset="0"/>
            <a:cs typeface="Times New Roman" panose="02020603050405020304" pitchFamily="18" charset="0"/>
          </a:endParaRPr>
        </a:p>
      </dgm:t>
    </dgm:pt>
    <dgm:pt modelId="{45C9014F-2063-4098-9A4E-246180F13054}" type="sibTrans" cxnId="{157B39C2-0EC5-4CE8-9CE4-A44A97F88296}">
      <dgm:prSet/>
      <dgm:spPr/>
      <dgm:t>
        <a:bodyPr/>
        <a:lstStyle/>
        <a:p>
          <a:endParaRPr lang="en-US" sz="1200">
            <a:latin typeface="Times New Roman" panose="02020603050405020304" pitchFamily="18" charset="0"/>
            <a:cs typeface="Times New Roman" panose="02020603050405020304" pitchFamily="18" charset="0"/>
          </a:endParaRPr>
        </a:p>
      </dgm:t>
    </dgm:pt>
    <dgm:pt modelId="{7B4A782C-50C8-4654-9155-C30ADD3C100E}">
      <dgm:prSet custT="1"/>
      <dgm:spPr/>
      <dgm:t>
        <a:bodyPr/>
        <a:lstStyle/>
        <a:p>
          <a:r>
            <a:rPr lang="en-US" sz="1200">
              <a:latin typeface="Times New Roman" panose="02020603050405020304" pitchFamily="18" charset="0"/>
              <a:cs typeface="Times New Roman" panose="02020603050405020304" pitchFamily="18" charset="0"/>
            </a:rPr>
            <a:t>Giao dịch hệ thống</a:t>
          </a:r>
        </a:p>
      </dgm:t>
    </dgm:pt>
    <dgm:pt modelId="{80D56B0F-3DBA-46A8-9363-A39AC405A1EE}" type="parTrans" cxnId="{2A10AB66-859F-4044-8441-7922BCC54366}">
      <dgm:prSet/>
      <dgm:spPr/>
      <dgm:t>
        <a:bodyPr/>
        <a:lstStyle/>
        <a:p>
          <a:endParaRPr lang="en-US" sz="1200">
            <a:latin typeface="Times New Roman" panose="02020603050405020304" pitchFamily="18" charset="0"/>
            <a:cs typeface="Times New Roman" panose="02020603050405020304" pitchFamily="18" charset="0"/>
          </a:endParaRPr>
        </a:p>
      </dgm:t>
    </dgm:pt>
    <dgm:pt modelId="{FFD77487-9DFD-4DD9-9395-00B97E459920}" type="sibTrans" cxnId="{2A10AB66-859F-4044-8441-7922BCC54366}">
      <dgm:prSet/>
      <dgm:spPr/>
      <dgm:t>
        <a:bodyPr/>
        <a:lstStyle/>
        <a:p>
          <a:endParaRPr lang="en-US" sz="1200">
            <a:latin typeface="Times New Roman" panose="02020603050405020304" pitchFamily="18" charset="0"/>
            <a:cs typeface="Times New Roman" panose="02020603050405020304" pitchFamily="18" charset="0"/>
          </a:endParaRPr>
        </a:p>
      </dgm:t>
    </dgm:pt>
    <dgm:pt modelId="{CC5C5615-9E6D-4B10-90D3-721809F70A23}">
      <dgm:prSet custT="1"/>
      <dgm:spPr/>
      <dgm:t>
        <a:bodyPr/>
        <a:lstStyle/>
        <a:p>
          <a:r>
            <a:rPr lang="en-US" sz="1200">
              <a:latin typeface="Times New Roman" panose="02020603050405020304" pitchFamily="18" charset="0"/>
              <a:cs typeface="Times New Roman" panose="02020603050405020304" pitchFamily="18" charset="0"/>
            </a:rPr>
            <a:t>Quản lý khách hàng</a:t>
          </a:r>
        </a:p>
      </dgm:t>
    </dgm:pt>
    <dgm:pt modelId="{9689A3FA-C449-48A4-9565-348A618798F9}" type="parTrans" cxnId="{79A9F001-544D-4E2D-B90E-CCFBFF38DAF4}">
      <dgm:prSet/>
      <dgm:spPr/>
      <dgm:t>
        <a:bodyPr/>
        <a:lstStyle/>
        <a:p>
          <a:endParaRPr lang="en-US" sz="1200">
            <a:latin typeface="Times New Roman" panose="02020603050405020304" pitchFamily="18" charset="0"/>
            <a:cs typeface="Times New Roman" panose="02020603050405020304" pitchFamily="18" charset="0"/>
          </a:endParaRPr>
        </a:p>
      </dgm:t>
    </dgm:pt>
    <dgm:pt modelId="{DE49C343-8FDD-4FAF-8C46-5728B97D1D47}" type="sibTrans" cxnId="{79A9F001-544D-4E2D-B90E-CCFBFF38DAF4}">
      <dgm:prSet/>
      <dgm:spPr/>
      <dgm:t>
        <a:bodyPr/>
        <a:lstStyle/>
        <a:p>
          <a:endParaRPr lang="en-US" sz="1200">
            <a:latin typeface="Times New Roman" panose="02020603050405020304" pitchFamily="18" charset="0"/>
            <a:cs typeface="Times New Roman" panose="02020603050405020304" pitchFamily="18" charset="0"/>
          </a:endParaRPr>
        </a:p>
      </dgm:t>
    </dgm:pt>
    <dgm:pt modelId="{FEFED30B-C618-464D-B997-25DEB2B8B861}">
      <dgm:prSet custT="1"/>
      <dgm:spPr/>
      <dgm:t>
        <a:bodyPr/>
        <a:lstStyle/>
        <a:p>
          <a:r>
            <a:rPr lang="en-US" sz="1200">
              <a:latin typeface="Times New Roman" panose="02020603050405020304" pitchFamily="18" charset="0"/>
              <a:cs typeface="Times New Roman" panose="02020603050405020304" pitchFamily="18" charset="0"/>
            </a:rPr>
            <a:t>Sửa khách hàng</a:t>
          </a:r>
        </a:p>
      </dgm:t>
    </dgm:pt>
    <dgm:pt modelId="{AA04AB59-E21F-4FAA-A25D-A26EC66F6F0E}" type="parTrans" cxnId="{E1B2AD5B-D71B-47F8-813F-E4225F4DD1E8}">
      <dgm:prSet/>
      <dgm:spPr/>
      <dgm:t>
        <a:bodyPr/>
        <a:lstStyle/>
        <a:p>
          <a:endParaRPr lang="en-US" sz="1200">
            <a:latin typeface="Times New Roman" panose="02020603050405020304" pitchFamily="18" charset="0"/>
            <a:cs typeface="Times New Roman" panose="02020603050405020304" pitchFamily="18" charset="0"/>
          </a:endParaRPr>
        </a:p>
      </dgm:t>
    </dgm:pt>
    <dgm:pt modelId="{F5E86F73-64CC-4ACA-ABF3-E9271946A31C}" type="sibTrans" cxnId="{E1B2AD5B-D71B-47F8-813F-E4225F4DD1E8}">
      <dgm:prSet/>
      <dgm:spPr/>
      <dgm:t>
        <a:bodyPr/>
        <a:lstStyle/>
        <a:p>
          <a:endParaRPr lang="en-US" sz="1200">
            <a:latin typeface="Times New Roman" panose="02020603050405020304" pitchFamily="18" charset="0"/>
            <a:cs typeface="Times New Roman" panose="02020603050405020304" pitchFamily="18" charset="0"/>
          </a:endParaRPr>
        </a:p>
      </dgm:t>
    </dgm:pt>
    <dgm:pt modelId="{8385A4A8-DF2B-4AA0-BE61-011D0057B01A}">
      <dgm:prSet custT="1"/>
      <dgm:spPr/>
      <dgm:t>
        <a:bodyPr/>
        <a:lstStyle/>
        <a:p>
          <a:r>
            <a:rPr lang="en-US" sz="1200">
              <a:latin typeface="Times New Roman" panose="02020603050405020304" pitchFamily="18" charset="0"/>
              <a:cs typeface="Times New Roman" panose="02020603050405020304" pitchFamily="18" charset="0"/>
            </a:rPr>
            <a:t>Thêm khách hàng</a:t>
          </a:r>
        </a:p>
      </dgm:t>
    </dgm:pt>
    <dgm:pt modelId="{A5C665A6-B561-4EB4-867C-8DBBD02E2051}" type="parTrans" cxnId="{EFDBF2CD-8886-4ACE-B722-83463F1736C1}">
      <dgm:prSet/>
      <dgm:spPr/>
      <dgm:t>
        <a:bodyPr/>
        <a:lstStyle/>
        <a:p>
          <a:endParaRPr lang="en-US" sz="1200">
            <a:latin typeface="Times New Roman" panose="02020603050405020304" pitchFamily="18" charset="0"/>
            <a:cs typeface="Times New Roman" panose="02020603050405020304" pitchFamily="18" charset="0"/>
          </a:endParaRPr>
        </a:p>
      </dgm:t>
    </dgm:pt>
    <dgm:pt modelId="{621A00F1-6832-4790-93F5-9A67C533D761}" type="sibTrans" cxnId="{EFDBF2CD-8886-4ACE-B722-83463F1736C1}">
      <dgm:prSet/>
      <dgm:spPr/>
      <dgm:t>
        <a:bodyPr/>
        <a:lstStyle/>
        <a:p>
          <a:endParaRPr lang="en-US" sz="1200">
            <a:latin typeface="Times New Roman" panose="02020603050405020304" pitchFamily="18" charset="0"/>
            <a:cs typeface="Times New Roman" panose="02020603050405020304" pitchFamily="18" charset="0"/>
          </a:endParaRPr>
        </a:p>
      </dgm:t>
    </dgm:pt>
    <dgm:pt modelId="{7AF05216-72A5-4478-8DD9-FA2133B279C4}">
      <dgm:prSet custT="1"/>
      <dgm:spPr>
        <a:ln>
          <a:solidFill>
            <a:schemeClr val="accent2"/>
          </a:solidFill>
        </a:ln>
      </dgm:spPr>
      <dgm:t>
        <a:bodyPr/>
        <a:lstStyle/>
        <a:p>
          <a:r>
            <a:rPr lang="en-US" sz="1200">
              <a:latin typeface="Times New Roman" panose="02020603050405020304" pitchFamily="18" charset="0"/>
              <a:cs typeface="Times New Roman" panose="02020603050405020304" pitchFamily="18" charset="0"/>
            </a:rPr>
            <a:t>Tìm kiếm khách hàng</a:t>
          </a:r>
        </a:p>
      </dgm:t>
    </dgm:pt>
    <dgm:pt modelId="{29CB0DB4-A261-470D-B361-9186B30511CC}" type="parTrans" cxnId="{ED274FEA-BAE8-415E-94E7-3EBF9240C71A}">
      <dgm:prSet/>
      <dgm:spPr>
        <a:ln>
          <a:solidFill>
            <a:schemeClr val="accent2"/>
          </a:solidFill>
        </a:ln>
      </dgm:spPr>
      <dgm:t>
        <a:bodyPr/>
        <a:lstStyle/>
        <a:p>
          <a:endParaRPr lang="en-US" sz="1200">
            <a:latin typeface="Times New Roman" panose="02020603050405020304" pitchFamily="18" charset="0"/>
            <a:cs typeface="Times New Roman" panose="02020603050405020304" pitchFamily="18" charset="0"/>
          </a:endParaRPr>
        </a:p>
      </dgm:t>
    </dgm:pt>
    <dgm:pt modelId="{30C63B73-226E-47DE-BD59-F97236BE3022}" type="sibTrans" cxnId="{ED274FEA-BAE8-415E-94E7-3EBF9240C71A}">
      <dgm:prSet/>
      <dgm:spPr/>
      <dgm:t>
        <a:bodyPr/>
        <a:lstStyle/>
        <a:p>
          <a:endParaRPr lang="en-US" sz="1200">
            <a:latin typeface="Times New Roman" panose="02020603050405020304" pitchFamily="18" charset="0"/>
            <a:cs typeface="Times New Roman" panose="02020603050405020304" pitchFamily="18" charset="0"/>
          </a:endParaRPr>
        </a:p>
      </dgm:t>
    </dgm:pt>
    <dgm:pt modelId="{B4CEA7DF-1E74-4B28-9CA1-B354E0DD05C7}">
      <dgm:prSet custT="1"/>
      <dgm:spPr/>
      <dgm:t>
        <a:bodyPr/>
        <a:lstStyle/>
        <a:p>
          <a:r>
            <a:rPr lang="en-US" sz="1200">
              <a:latin typeface="Times New Roman" panose="02020603050405020304" pitchFamily="18" charset="0"/>
              <a:cs typeface="Times New Roman" panose="02020603050405020304" pitchFamily="18" charset="0"/>
            </a:rPr>
            <a:t>Thêm nhân viên</a:t>
          </a:r>
        </a:p>
      </dgm:t>
    </dgm:pt>
    <dgm:pt modelId="{266CB69D-5867-4C01-997E-4C8690F3290D}" type="parTrans" cxnId="{14956B0B-91F1-4A83-BAF0-094A7E653733}">
      <dgm:prSet/>
      <dgm:spPr/>
      <dgm:t>
        <a:bodyPr/>
        <a:lstStyle/>
        <a:p>
          <a:endParaRPr lang="en-US" sz="1200">
            <a:latin typeface="Times New Roman" panose="02020603050405020304" pitchFamily="18" charset="0"/>
            <a:cs typeface="Times New Roman" panose="02020603050405020304" pitchFamily="18" charset="0"/>
          </a:endParaRPr>
        </a:p>
      </dgm:t>
    </dgm:pt>
    <dgm:pt modelId="{6658DAD5-5979-4704-9BAD-5662C47BAF83}" type="sibTrans" cxnId="{14956B0B-91F1-4A83-BAF0-094A7E653733}">
      <dgm:prSet/>
      <dgm:spPr/>
      <dgm:t>
        <a:bodyPr/>
        <a:lstStyle/>
        <a:p>
          <a:endParaRPr lang="en-US" sz="1200">
            <a:latin typeface="Times New Roman" panose="02020603050405020304" pitchFamily="18" charset="0"/>
            <a:cs typeface="Times New Roman" panose="02020603050405020304" pitchFamily="18" charset="0"/>
          </a:endParaRPr>
        </a:p>
      </dgm:t>
    </dgm:pt>
    <dgm:pt modelId="{8BF4A9D9-CB93-4E60-BEEF-839F59A643F8}">
      <dgm:prSet custT="1"/>
      <dgm:spPr/>
      <dgm:t>
        <a:bodyPr/>
        <a:lstStyle/>
        <a:p>
          <a:r>
            <a:rPr lang="en-US" sz="1200">
              <a:latin typeface="Times New Roman" panose="02020603050405020304" pitchFamily="18" charset="0"/>
              <a:cs typeface="Times New Roman" panose="02020603050405020304" pitchFamily="18" charset="0"/>
            </a:rPr>
            <a:t>Sửa nhân viên</a:t>
          </a:r>
        </a:p>
      </dgm:t>
    </dgm:pt>
    <dgm:pt modelId="{AB4D9629-4C2C-4CF0-8821-81ED2D506028}" type="parTrans" cxnId="{619EF1F1-9ABF-45F4-A58F-45B72334F3A5}">
      <dgm:prSet/>
      <dgm:spPr/>
      <dgm:t>
        <a:bodyPr/>
        <a:lstStyle/>
        <a:p>
          <a:endParaRPr lang="en-US" sz="1200">
            <a:latin typeface="Times New Roman" panose="02020603050405020304" pitchFamily="18" charset="0"/>
            <a:cs typeface="Times New Roman" panose="02020603050405020304" pitchFamily="18" charset="0"/>
          </a:endParaRPr>
        </a:p>
      </dgm:t>
    </dgm:pt>
    <dgm:pt modelId="{0FB29A91-235C-41AE-AFFF-7DAA3C9C88D5}" type="sibTrans" cxnId="{619EF1F1-9ABF-45F4-A58F-45B72334F3A5}">
      <dgm:prSet/>
      <dgm:spPr/>
      <dgm:t>
        <a:bodyPr/>
        <a:lstStyle/>
        <a:p>
          <a:endParaRPr lang="en-US" sz="1200">
            <a:latin typeface="Times New Roman" panose="02020603050405020304" pitchFamily="18" charset="0"/>
            <a:cs typeface="Times New Roman" panose="02020603050405020304" pitchFamily="18" charset="0"/>
          </a:endParaRPr>
        </a:p>
      </dgm:t>
    </dgm:pt>
    <dgm:pt modelId="{01A78ED2-392E-4BB3-B4F1-9D95F53D4534}">
      <dgm:prSet custT="1"/>
      <dgm:spPr/>
      <dgm:t>
        <a:bodyPr/>
        <a:lstStyle/>
        <a:p>
          <a:r>
            <a:rPr lang="en-US" sz="1200">
              <a:latin typeface="Times New Roman" panose="02020603050405020304" pitchFamily="18" charset="0"/>
              <a:cs typeface="Times New Roman" panose="02020603050405020304" pitchFamily="18" charset="0"/>
            </a:rPr>
            <a:t>Quản lý thực đơn</a:t>
          </a:r>
        </a:p>
      </dgm:t>
    </dgm:pt>
    <dgm:pt modelId="{3BF811D2-2547-4168-B4DE-B478A6E0C509}" type="parTrans" cxnId="{411663C8-3AF6-44B6-9C5F-C1F938CB1635}">
      <dgm:prSet/>
      <dgm:spPr/>
      <dgm:t>
        <a:bodyPr/>
        <a:lstStyle/>
        <a:p>
          <a:endParaRPr lang="en-US" sz="1200">
            <a:latin typeface="Times New Roman" panose="02020603050405020304" pitchFamily="18" charset="0"/>
            <a:cs typeface="Times New Roman" panose="02020603050405020304" pitchFamily="18" charset="0"/>
          </a:endParaRPr>
        </a:p>
      </dgm:t>
    </dgm:pt>
    <dgm:pt modelId="{57E78D60-B78E-4C8A-9A62-360857BC2E26}" type="sibTrans" cxnId="{411663C8-3AF6-44B6-9C5F-C1F938CB1635}">
      <dgm:prSet/>
      <dgm:spPr/>
      <dgm:t>
        <a:bodyPr/>
        <a:lstStyle/>
        <a:p>
          <a:endParaRPr lang="en-US" sz="1200">
            <a:latin typeface="Times New Roman" panose="02020603050405020304" pitchFamily="18" charset="0"/>
            <a:cs typeface="Times New Roman" panose="02020603050405020304" pitchFamily="18" charset="0"/>
          </a:endParaRPr>
        </a:p>
      </dgm:t>
    </dgm:pt>
    <dgm:pt modelId="{92F88536-41B9-45F6-9F79-A37FECDF0597}">
      <dgm:prSet custT="1"/>
      <dgm:spPr/>
      <dgm:t>
        <a:bodyPr/>
        <a:lstStyle/>
        <a:p>
          <a:r>
            <a:rPr lang="en-US" sz="1200">
              <a:latin typeface="Times New Roman" panose="02020603050405020304" pitchFamily="18" charset="0"/>
              <a:cs typeface="Times New Roman" panose="02020603050405020304" pitchFamily="18" charset="0"/>
            </a:rPr>
            <a:t>Quản lý đơn giao hàng</a:t>
          </a:r>
        </a:p>
      </dgm:t>
    </dgm:pt>
    <dgm:pt modelId="{6542F3C7-C98B-4117-89C9-3C9DE3E16D9E}" type="parTrans" cxnId="{F90D8190-0447-4946-84EE-FB7B7989D5AF}">
      <dgm:prSet/>
      <dgm:spPr/>
      <dgm:t>
        <a:bodyPr/>
        <a:lstStyle/>
        <a:p>
          <a:endParaRPr lang="en-US" sz="1200">
            <a:latin typeface="Times New Roman" panose="02020603050405020304" pitchFamily="18" charset="0"/>
            <a:cs typeface="Times New Roman" panose="02020603050405020304" pitchFamily="18" charset="0"/>
          </a:endParaRPr>
        </a:p>
      </dgm:t>
    </dgm:pt>
    <dgm:pt modelId="{75A5A4D3-F058-43A9-867F-8BA578C1995A}" type="sibTrans" cxnId="{F90D8190-0447-4946-84EE-FB7B7989D5AF}">
      <dgm:prSet/>
      <dgm:spPr/>
      <dgm:t>
        <a:bodyPr/>
        <a:lstStyle/>
        <a:p>
          <a:endParaRPr lang="en-US" sz="1200">
            <a:latin typeface="Times New Roman" panose="02020603050405020304" pitchFamily="18" charset="0"/>
            <a:cs typeface="Times New Roman" panose="02020603050405020304" pitchFamily="18" charset="0"/>
          </a:endParaRPr>
        </a:p>
      </dgm:t>
    </dgm:pt>
    <dgm:pt modelId="{D271CBA4-6290-42AF-A014-A42C54FCA7FA}">
      <dgm:prSet custT="1"/>
      <dgm:spPr>
        <a:ln>
          <a:solidFill>
            <a:schemeClr val="accent2"/>
          </a:solidFill>
        </a:ln>
      </dgm:spPr>
      <dgm:t>
        <a:bodyPr/>
        <a:lstStyle/>
        <a:p>
          <a:r>
            <a:rPr lang="en-US" sz="1200">
              <a:latin typeface="Times New Roman" panose="02020603050405020304" pitchFamily="18" charset="0"/>
              <a:cs typeface="Times New Roman" panose="02020603050405020304" pitchFamily="18" charset="0"/>
            </a:rPr>
            <a:t>Gửi đánh giá</a:t>
          </a:r>
        </a:p>
      </dgm:t>
    </dgm:pt>
    <dgm:pt modelId="{29169803-DCE7-4410-9E20-82E53F380E30}" type="parTrans" cxnId="{3B988684-D6EA-4CDD-89EB-162DD7FC71DA}">
      <dgm:prSet/>
      <dgm:spPr>
        <a:ln>
          <a:solidFill>
            <a:schemeClr val="accent2"/>
          </a:solidFill>
        </a:ln>
      </dgm:spPr>
      <dgm:t>
        <a:bodyPr/>
        <a:lstStyle/>
        <a:p>
          <a:endParaRPr lang="en-US" sz="1200">
            <a:latin typeface="Times New Roman" panose="02020603050405020304" pitchFamily="18" charset="0"/>
            <a:cs typeface="Times New Roman" panose="02020603050405020304" pitchFamily="18" charset="0"/>
          </a:endParaRPr>
        </a:p>
      </dgm:t>
    </dgm:pt>
    <dgm:pt modelId="{4A96F35D-EC5D-4CD5-A8F8-D3CC8FC6F04C}" type="sibTrans" cxnId="{3B988684-D6EA-4CDD-89EB-162DD7FC71DA}">
      <dgm:prSet/>
      <dgm:spPr/>
      <dgm:t>
        <a:bodyPr/>
        <a:lstStyle/>
        <a:p>
          <a:endParaRPr lang="en-US" sz="1200">
            <a:latin typeface="Times New Roman" panose="02020603050405020304" pitchFamily="18" charset="0"/>
            <a:cs typeface="Times New Roman" panose="02020603050405020304" pitchFamily="18" charset="0"/>
          </a:endParaRPr>
        </a:p>
      </dgm:t>
    </dgm:pt>
    <dgm:pt modelId="{B40909D5-5BD8-408B-BB8F-123A37CD0211}">
      <dgm:prSet custT="1"/>
      <dgm:spPr/>
      <dgm:t>
        <a:bodyPr/>
        <a:lstStyle/>
        <a:p>
          <a:r>
            <a:rPr lang="en-US" sz="1200">
              <a:latin typeface="Times New Roman" panose="02020603050405020304" pitchFamily="18" charset="0"/>
              <a:cs typeface="Times New Roman" panose="02020603050405020304" pitchFamily="18" charset="0"/>
            </a:rPr>
            <a:t>Ẩn/hiện đánh giá</a:t>
          </a:r>
        </a:p>
      </dgm:t>
    </dgm:pt>
    <dgm:pt modelId="{386D627E-74CE-4D49-B933-09BB0A394444}" type="parTrans" cxnId="{7CB6C39C-E5B8-44AC-B4CA-8A0F892909DB}">
      <dgm:prSet/>
      <dgm:spPr/>
      <dgm:t>
        <a:bodyPr/>
        <a:lstStyle/>
        <a:p>
          <a:endParaRPr lang="en-US" sz="1200">
            <a:latin typeface="Times New Roman" panose="02020603050405020304" pitchFamily="18" charset="0"/>
            <a:cs typeface="Times New Roman" panose="02020603050405020304" pitchFamily="18" charset="0"/>
          </a:endParaRPr>
        </a:p>
      </dgm:t>
    </dgm:pt>
    <dgm:pt modelId="{00F948BE-3BD4-4FC2-AA9A-0A59395D8DC3}" type="sibTrans" cxnId="{7CB6C39C-E5B8-44AC-B4CA-8A0F892909DB}">
      <dgm:prSet/>
      <dgm:spPr/>
      <dgm:t>
        <a:bodyPr/>
        <a:lstStyle/>
        <a:p>
          <a:endParaRPr lang="en-US" sz="1200">
            <a:latin typeface="Times New Roman" panose="02020603050405020304" pitchFamily="18" charset="0"/>
            <a:cs typeface="Times New Roman" panose="02020603050405020304" pitchFamily="18" charset="0"/>
          </a:endParaRPr>
        </a:p>
      </dgm:t>
    </dgm:pt>
    <dgm:pt modelId="{FA8E3706-3DBF-425F-A6CA-AD7C74C66FD7}">
      <dgm:prSet custT="1"/>
      <dgm:spPr/>
      <dgm:t>
        <a:bodyPr/>
        <a:lstStyle/>
        <a:p>
          <a:r>
            <a:rPr lang="en-US" sz="1200">
              <a:latin typeface="Times New Roman" panose="02020603050405020304" pitchFamily="18" charset="0"/>
              <a:cs typeface="Times New Roman" panose="02020603050405020304" pitchFamily="18" charset="0"/>
            </a:rPr>
            <a:t>Xem đánh giá</a:t>
          </a:r>
        </a:p>
      </dgm:t>
    </dgm:pt>
    <dgm:pt modelId="{53F91D12-21E2-4354-9079-C88A2755E114}" type="parTrans" cxnId="{DA3EE461-E2A4-4A5A-A9DC-DB1A15F512DD}">
      <dgm:prSet/>
      <dgm:spPr/>
      <dgm:t>
        <a:bodyPr/>
        <a:lstStyle/>
        <a:p>
          <a:endParaRPr lang="en-US" sz="1200">
            <a:latin typeface="Times New Roman" panose="02020603050405020304" pitchFamily="18" charset="0"/>
            <a:cs typeface="Times New Roman" panose="02020603050405020304" pitchFamily="18" charset="0"/>
          </a:endParaRPr>
        </a:p>
      </dgm:t>
    </dgm:pt>
    <dgm:pt modelId="{E38E03F7-76AD-4BA4-9914-5A4C473871E1}" type="sibTrans" cxnId="{DA3EE461-E2A4-4A5A-A9DC-DB1A15F512DD}">
      <dgm:prSet/>
      <dgm:spPr/>
      <dgm:t>
        <a:bodyPr/>
        <a:lstStyle/>
        <a:p>
          <a:endParaRPr lang="en-US" sz="1200">
            <a:latin typeface="Times New Roman" panose="02020603050405020304" pitchFamily="18" charset="0"/>
            <a:cs typeface="Times New Roman" panose="02020603050405020304" pitchFamily="18" charset="0"/>
          </a:endParaRPr>
        </a:p>
      </dgm:t>
    </dgm:pt>
    <dgm:pt modelId="{B9E7838F-BA20-4274-8208-F39EB969F266}">
      <dgm:prSet custT="1"/>
      <dgm:spPr>
        <a:ln>
          <a:solidFill>
            <a:schemeClr val="accent2"/>
          </a:solidFill>
        </a:ln>
      </dgm:spPr>
      <dgm:t>
        <a:bodyPr/>
        <a:lstStyle/>
        <a:p>
          <a:r>
            <a:rPr lang="en-US" sz="1200">
              <a:latin typeface="Times New Roman" panose="02020603050405020304" pitchFamily="18" charset="0"/>
              <a:cs typeface="Times New Roman" panose="02020603050405020304" pitchFamily="18" charset="0"/>
            </a:rPr>
            <a:t>Đăng nhập</a:t>
          </a:r>
        </a:p>
      </dgm:t>
    </dgm:pt>
    <dgm:pt modelId="{F3D7DE85-FC10-4BBA-880C-96ED550975E0}" type="parTrans" cxnId="{0C49EC4F-7452-476E-B879-936E3BCC16AC}">
      <dgm:prSet/>
      <dgm:spPr>
        <a:ln>
          <a:solidFill>
            <a:schemeClr val="accent2"/>
          </a:solidFill>
        </a:ln>
      </dgm:spPr>
      <dgm:t>
        <a:bodyPr/>
        <a:lstStyle/>
        <a:p>
          <a:endParaRPr lang="en-US" sz="1200">
            <a:latin typeface="Times New Roman" panose="02020603050405020304" pitchFamily="18" charset="0"/>
            <a:cs typeface="Times New Roman" panose="02020603050405020304" pitchFamily="18" charset="0"/>
          </a:endParaRPr>
        </a:p>
      </dgm:t>
    </dgm:pt>
    <dgm:pt modelId="{2F94B383-3C03-4EEF-838E-FC2167F9F74C}" type="sibTrans" cxnId="{0C49EC4F-7452-476E-B879-936E3BCC16AC}">
      <dgm:prSet/>
      <dgm:spPr/>
      <dgm:t>
        <a:bodyPr/>
        <a:lstStyle/>
        <a:p>
          <a:endParaRPr lang="en-US" sz="1200">
            <a:latin typeface="Times New Roman" panose="02020603050405020304" pitchFamily="18" charset="0"/>
            <a:cs typeface="Times New Roman" panose="02020603050405020304" pitchFamily="18" charset="0"/>
          </a:endParaRPr>
        </a:p>
      </dgm:t>
    </dgm:pt>
    <dgm:pt modelId="{B9EC39D1-FC5D-4A55-8E32-177210A2619D}">
      <dgm:prSet custT="1"/>
      <dgm:spPr/>
      <dgm:t>
        <a:bodyPr/>
        <a:lstStyle/>
        <a:p>
          <a:r>
            <a:rPr lang="en-US" sz="1200">
              <a:latin typeface="Times New Roman" panose="02020603050405020304" pitchFamily="18" charset="0"/>
              <a:cs typeface="Times New Roman" panose="02020603050405020304" pitchFamily="18" charset="0"/>
            </a:rPr>
            <a:t>Đăng xuất</a:t>
          </a:r>
        </a:p>
      </dgm:t>
    </dgm:pt>
    <dgm:pt modelId="{AC0363D5-A274-4F17-9BB5-E2C1B91E7F6D}" type="parTrans" cxnId="{C132B436-A072-4C0F-BDB7-9F722F86108B}">
      <dgm:prSet/>
      <dgm:spPr/>
      <dgm:t>
        <a:bodyPr/>
        <a:lstStyle/>
        <a:p>
          <a:endParaRPr lang="en-US" sz="1200">
            <a:latin typeface="Times New Roman" panose="02020603050405020304" pitchFamily="18" charset="0"/>
            <a:cs typeface="Times New Roman" panose="02020603050405020304" pitchFamily="18" charset="0"/>
          </a:endParaRPr>
        </a:p>
      </dgm:t>
    </dgm:pt>
    <dgm:pt modelId="{D71180BA-BFB4-4844-87E6-6B16924BC7AC}" type="sibTrans" cxnId="{C132B436-A072-4C0F-BDB7-9F722F86108B}">
      <dgm:prSet/>
      <dgm:spPr/>
      <dgm:t>
        <a:bodyPr/>
        <a:lstStyle/>
        <a:p>
          <a:endParaRPr lang="en-US" sz="1200">
            <a:latin typeface="Times New Roman" panose="02020603050405020304" pitchFamily="18" charset="0"/>
            <a:cs typeface="Times New Roman" panose="02020603050405020304" pitchFamily="18" charset="0"/>
          </a:endParaRPr>
        </a:p>
      </dgm:t>
    </dgm:pt>
    <dgm:pt modelId="{227D3A7B-5A30-4F6F-9A6B-6CF6408833E0}">
      <dgm:prSet custT="1"/>
      <dgm:spPr/>
      <dgm:t>
        <a:bodyPr/>
        <a:lstStyle/>
        <a:p>
          <a:r>
            <a:rPr lang="en-US" sz="1200">
              <a:latin typeface="Times New Roman" panose="02020603050405020304" pitchFamily="18" charset="0"/>
              <a:cs typeface="Times New Roman" panose="02020603050405020304" pitchFamily="18" charset="0"/>
            </a:rPr>
            <a:t>Đăng ký</a:t>
          </a:r>
        </a:p>
      </dgm:t>
    </dgm:pt>
    <dgm:pt modelId="{1BAA428A-C35C-4BC3-98BB-570BB0307362}" type="parTrans" cxnId="{E4965B82-949C-4F2F-89E7-589867865CAB}">
      <dgm:prSet/>
      <dgm:spPr/>
      <dgm:t>
        <a:bodyPr/>
        <a:lstStyle/>
        <a:p>
          <a:endParaRPr lang="en-US" sz="1200">
            <a:latin typeface="Times New Roman" panose="02020603050405020304" pitchFamily="18" charset="0"/>
            <a:cs typeface="Times New Roman" panose="02020603050405020304" pitchFamily="18" charset="0"/>
          </a:endParaRPr>
        </a:p>
      </dgm:t>
    </dgm:pt>
    <dgm:pt modelId="{B41099E2-3CC0-40E2-8431-A4F5B4D41B6E}" type="sibTrans" cxnId="{E4965B82-949C-4F2F-89E7-589867865CAB}">
      <dgm:prSet/>
      <dgm:spPr/>
      <dgm:t>
        <a:bodyPr/>
        <a:lstStyle/>
        <a:p>
          <a:endParaRPr lang="en-US" sz="1200">
            <a:latin typeface="Times New Roman" panose="02020603050405020304" pitchFamily="18" charset="0"/>
            <a:cs typeface="Times New Roman" panose="02020603050405020304" pitchFamily="18" charset="0"/>
          </a:endParaRPr>
        </a:p>
      </dgm:t>
    </dgm:pt>
    <dgm:pt modelId="{41A83F31-32AA-4F0D-98F6-FC53BD1B22BA}">
      <dgm:prSet custT="1"/>
      <dgm:spPr/>
      <dgm:t>
        <a:bodyPr/>
        <a:lstStyle/>
        <a:p>
          <a:r>
            <a:rPr lang="en-US" sz="1200">
              <a:latin typeface="Times New Roman" panose="02020603050405020304" pitchFamily="18" charset="0"/>
              <a:cs typeface="Times New Roman" panose="02020603050405020304" pitchFamily="18" charset="0"/>
            </a:rPr>
            <a:t>Đặt bàn</a:t>
          </a:r>
        </a:p>
      </dgm:t>
    </dgm:pt>
    <dgm:pt modelId="{B44AD3EB-DC99-4CD0-8397-F3F7FF263385}" type="parTrans" cxnId="{A854912A-9689-4ACA-BC76-9D61D528302A}">
      <dgm:prSet/>
      <dgm:spPr/>
      <dgm:t>
        <a:bodyPr/>
        <a:lstStyle/>
        <a:p>
          <a:endParaRPr lang="en-US" sz="1200">
            <a:latin typeface="Times New Roman" panose="02020603050405020304" pitchFamily="18" charset="0"/>
            <a:cs typeface="Times New Roman" panose="02020603050405020304" pitchFamily="18" charset="0"/>
          </a:endParaRPr>
        </a:p>
      </dgm:t>
    </dgm:pt>
    <dgm:pt modelId="{51573D2E-8FE4-43F9-B988-C9A0076592EB}" type="sibTrans" cxnId="{A854912A-9689-4ACA-BC76-9D61D528302A}">
      <dgm:prSet/>
      <dgm:spPr/>
      <dgm:t>
        <a:bodyPr/>
        <a:lstStyle/>
        <a:p>
          <a:endParaRPr lang="en-US" sz="1200">
            <a:latin typeface="Times New Roman" panose="02020603050405020304" pitchFamily="18" charset="0"/>
            <a:cs typeface="Times New Roman" panose="02020603050405020304" pitchFamily="18" charset="0"/>
          </a:endParaRPr>
        </a:p>
      </dgm:t>
    </dgm:pt>
    <dgm:pt modelId="{80269DD5-A4FC-438A-8B6C-4FD69B546A4C}">
      <dgm:prSet custT="1"/>
      <dgm:spPr/>
      <dgm:t>
        <a:bodyPr/>
        <a:lstStyle/>
        <a:p>
          <a:r>
            <a:rPr lang="en-US" sz="1200">
              <a:latin typeface="Times New Roman" panose="02020603050405020304" pitchFamily="18" charset="0"/>
              <a:cs typeface="Times New Roman" panose="02020603050405020304" pitchFamily="18" charset="0"/>
            </a:rPr>
            <a:t>Quản lý đơn đặt bàn</a:t>
          </a:r>
        </a:p>
      </dgm:t>
    </dgm:pt>
    <dgm:pt modelId="{87001798-2FB9-4A19-9315-A9D02103E169}" type="parTrans" cxnId="{F26C8ED6-AD9E-4BF1-8EE1-37C210AB2912}">
      <dgm:prSet/>
      <dgm:spPr/>
      <dgm:t>
        <a:bodyPr/>
        <a:lstStyle/>
        <a:p>
          <a:endParaRPr lang="en-US" sz="1200">
            <a:latin typeface="Times New Roman" panose="02020603050405020304" pitchFamily="18" charset="0"/>
            <a:cs typeface="Times New Roman" panose="02020603050405020304" pitchFamily="18" charset="0"/>
          </a:endParaRPr>
        </a:p>
      </dgm:t>
    </dgm:pt>
    <dgm:pt modelId="{F77E45D1-CCA6-4B3B-BCE9-D89EA029C9B0}" type="sibTrans" cxnId="{F26C8ED6-AD9E-4BF1-8EE1-37C210AB2912}">
      <dgm:prSet/>
      <dgm:spPr/>
      <dgm:t>
        <a:bodyPr/>
        <a:lstStyle/>
        <a:p>
          <a:endParaRPr lang="en-US" sz="1200">
            <a:latin typeface="Times New Roman" panose="02020603050405020304" pitchFamily="18" charset="0"/>
            <a:cs typeface="Times New Roman" panose="02020603050405020304" pitchFamily="18" charset="0"/>
          </a:endParaRPr>
        </a:p>
      </dgm:t>
    </dgm:pt>
    <dgm:pt modelId="{33D52022-6C3A-4694-BFF9-568156C41BB7}">
      <dgm:prSet custT="1"/>
      <dgm:spPr/>
      <dgm:t>
        <a:bodyPr/>
        <a:lstStyle/>
        <a:p>
          <a:r>
            <a:rPr lang="en-US" sz="1200">
              <a:latin typeface="Times New Roman" panose="02020603050405020304" pitchFamily="18" charset="0"/>
              <a:cs typeface="Times New Roman" panose="02020603050405020304" pitchFamily="18" charset="0"/>
            </a:rPr>
            <a:t>Quản lý bàn ăn</a:t>
          </a:r>
        </a:p>
      </dgm:t>
    </dgm:pt>
    <dgm:pt modelId="{280AFC9C-3CC7-4B06-B64B-A79F8D5085D7}" type="parTrans" cxnId="{EA94C9A4-8D70-40C7-92DA-CAC14225D5BB}">
      <dgm:prSet/>
      <dgm:spPr/>
      <dgm:t>
        <a:bodyPr/>
        <a:lstStyle/>
        <a:p>
          <a:endParaRPr lang="en-US" sz="1200">
            <a:latin typeface="Times New Roman" panose="02020603050405020304" pitchFamily="18" charset="0"/>
            <a:cs typeface="Times New Roman" panose="02020603050405020304" pitchFamily="18" charset="0"/>
          </a:endParaRPr>
        </a:p>
      </dgm:t>
    </dgm:pt>
    <dgm:pt modelId="{B8B07AC7-07C4-4015-A824-CBBA0196526A}" type="sibTrans" cxnId="{EA94C9A4-8D70-40C7-92DA-CAC14225D5BB}">
      <dgm:prSet/>
      <dgm:spPr/>
      <dgm:t>
        <a:bodyPr/>
        <a:lstStyle/>
        <a:p>
          <a:endParaRPr lang="en-US" sz="1200">
            <a:latin typeface="Times New Roman" panose="02020603050405020304" pitchFamily="18" charset="0"/>
            <a:cs typeface="Times New Roman" panose="02020603050405020304" pitchFamily="18" charset="0"/>
          </a:endParaRPr>
        </a:p>
      </dgm:t>
    </dgm:pt>
    <dgm:pt modelId="{8611D13D-C57D-4EDD-8D8E-0D078DDA7082}">
      <dgm:prSet custT="1"/>
      <dgm:spPr/>
      <dgm:t>
        <a:bodyPr/>
        <a:lstStyle/>
        <a:p>
          <a:r>
            <a:rPr lang="en-US" sz="1200">
              <a:latin typeface="Times New Roman" panose="02020603050405020304" pitchFamily="18" charset="0"/>
              <a:cs typeface="Times New Roman" panose="02020603050405020304" pitchFamily="18" charset="0"/>
            </a:rPr>
            <a:t>Quản lý gọi món</a:t>
          </a:r>
        </a:p>
      </dgm:t>
    </dgm:pt>
    <dgm:pt modelId="{ED8087C2-7CF7-4316-91BD-BBEA9B463D3D}" type="parTrans" cxnId="{67AEA806-47E3-44D2-9777-A87588F1C1FA}">
      <dgm:prSet/>
      <dgm:spPr/>
      <dgm:t>
        <a:bodyPr/>
        <a:lstStyle/>
        <a:p>
          <a:endParaRPr lang="en-US" sz="1200">
            <a:latin typeface="Times New Roman" panose="02020603050405020304" pitchFamily="18" charset="0"/>
            <a:cs typeface="Times New Roman" panose="02020603050405020304" pitchFamily="18" charset="0"/>
          </a:endParaRPr>
        </a:p>
      </dgm:t>
    </dgm:pt>
    <dgm:pt modelId="{F61930C3-9CF6-40F7-A309-D5EA29F0EE83}" type="sibTrans" cxnId="{67AEA806-47E3-44D2-9777-A87588F1C1FA}">
      <dgm:prSet/>
      <dgm:spPr/>
      <dgm:t>
        <a:bodyPr/>
        <a:lstStyle/>
        <a:p>
          <a:endParaRPr lang="en-US" sz="1200">
            <a:latin typeface="Times New Roman" panose="02020603050405020304" pitchFamily="18" charset="0"/>
            <a:cs typeface="Times New Roman" panose="02020603050405020304" pitchFamily="18" charset="0"/>
          </a:endParaRPr>
        </a:p>
      </dgm:t>
    </dgm:pt>
    <dgm:pt modelId="{057ACC8C-8150-4119-B747-D94CD5B10616}">
      <dgm:prSet custT="1"/>
      <dgm:spPr/>
      <dgm:t>
        <a:bodyPr/>
        <a:lstStyle/>
        <a:p>
          <a:r>
            <a:rPr lang="en-US" sz="1200">
              <a:latin typeface="Times New Roman" panose="02020603050405020304" pitchFamily="18" charset="0"/>
              <a:cs typeface="Times New Roman" panose="02020603050405020304" pitchFamily="18" charset="0"/>
            </a:rPr>
            <a:t>Quản lý thanh toán</a:t>
          </a:r>
        </a:p>
      </dgm:t>
    </dgm:pt>
    <dgm:pt modelId="{4E939C51-7170-42DD-8811-CB5D8E7353AA}" type="parTrans" cxnId="{3AF4D36D-6455-463E-927E-BD99B47F19DF}">
      <dgm:prSet/>
      <dgm:spPr/>
      <dgm:t>
        <a:bodyPr/>
        <a:lstStyle/>
        <a:p>
          <a:endParaRPr lang="en-US" sz="1200">
            <a:latin typeface="Times New Roman" panose="02020603050405020304" pitchFamily="18" charset="0"/>
            <a:cs typeface="Times New Roman" panose="02020603050405020304" pitchFamily="18" charset="0"/>
          </a:endParaRPr>
        </a:p>
      </dgm:t>
    </dgm:pt>
    <dgm:pt modelId="{C5B3B01B-F1BD-4890-A7FA-7589D9F7910A}" type="sibTrans" cxnId="{3AF4D36D-6455-463E-927E-BD99B47F19DF}">
      <dgm:prSet/>
      <dgm:spPr/>
      <dgm:t>
        <a:bodyPr/>
        <a:lstStyle/>
        <a:p>
          <a:endParaRPr lang="en-US" sz="1200">
            <a:latin typeface="Times New Roman" panose="02020603050405020304" pitchFamily="18" charset="0"/>
            <a:cs typeface="Times New Roman" panose="02020603050405020304" pitchFamily="18" charset="0"/>
          </a:endParaRPr>
        </a:p>
      </dgm:t>
    </dgm:pt>
    <dgm:pt modelId="{2BF1C84D-990C-411B-83F1-11911A3AFC3F}" type="pres">
      <dgm:prSet presAssocID="{13395E7D-E4A4-4E19-8826-A2083BFEAAA0}" presName="hierChild1" presStyleCnt="0">
        <dgm:presLayoutVars>
          <dgm:chPref val="1"/>
          <dgm:dir/>
          <dgm:animOne val="branch"/>
          <dgm:animLvl val="lvl"/>
          <dgm:resizeHandles/>
        </dgm:presLayoutVars>
      </dgm:prSet>
      <dgm:spPr/>
    </dgm:pt>
    <dgm:pt modelId="{BE383808-4F78-4BDD-A23D-4912A65B173A}" type="pres">
      <dgm:prSet presAssocID="{97885F32-BC75-49E5-9C30-4BE2172C6CFE}" presName="hierRoot1" presStyleCnt="0"/>
      <dgm:spPr/>
    </dgm:pt>
    <dgm:pt modelId="{260B142F-ADF6-4A5C-91A6-139D902B932F}" type="pres">
      <dgm:prSet presAssocID="{97885F32-BC75-49E5-9C30-4BE2172C6CFE}" presName="composite" presStyleCnt="0"/>
      <dgm:spPr/>
    </dgm:pt>
    <dgm:pt modelId="{9FCC968C-3EEA-4F46-9BC8-A8090E36EB92}" type="pres">
      <dgm:prSet presAssocID="{97885F32-BC75-49E5-9C30-4BE2172C6CFE}" presName="background" presStyleLbl="node0" presStyleIdx="0" presStyleCnt="1"/>
      <dgm:spPr/>
    </dgm:pt>
    <dgm:pt modelId="{7A0D589B-14D9-4A16-9566-30A40B76A1A0}" type="pres">
      <dgm:prSet presAssocID="{97885F32-BC75-49E5-9C30-4BE2172C6CFE}" presName="text" presStyleLbl="fgAcc0" presStyleIdx="0" presStyleCnt="1">
        <dgm:presLayoutVars>
          <dgm:chPref val="3"/>
        </dgm:presLayoutVars>
      </dgm:prSet>
      <dgm:spPr/>
    </dgm:pt>
    <dgm:pt modelId="{12B8ACBE-7D91-44B6-8910-6596B60B60BC}" type="pres">
      <dgm:prSet presAssocID="{97885F32-BC75-49E5-9C30-4BE2172C6CFE}" presName="hierChild2" presStyleCnt="0"/>
      <dgm:spPr/>
    </dgm:pt>
    <dgm:pt modelId="{F99BB114-4A69-4A08-B88F-0F45340113ED}" type="pres">
      <dgm:prSet presAssocID="{9689A3FA-C449-48A4-9565-348A618798F9}" presName="Name10" presStyleLbl="parChTrans1D2" presStyleIdx="0" presStyleCnt="5"/>
      <dgm:spPr/>
    </dgm:pt>
    <dgm:pt modelId="{E83DAFA0-D748-4B2E-B3CE-DE2CB7499590}" type="pres">
      <dgm:prSet presAssocID="{CC5C5615-9E6D-4B10-90D3-721809F70A23}" presName="hierRoot2" presStyleCnt="0"/>
      <dgm:spPr/>
    </dgm:pt>
    <dgm:pt modelId="{F3AC840F-4B0C-4702-88E8-178DA14302B4}" type="pres">
      <dgm:prSet presAssocID="{CC5C5615-9E6D-4B10-90D3-721809F70A23}" presName="composite2" presStyleCnt="0"/>
      <dgm:spPr/>
    </dgm:pt>
    <dgm:pt modelId="{C338F919-BA79-4289-87DE-C42B8AA6AD82}" type="pres">
      <dgm:prSet presAssocID="{CC5C5615-9E6D-4B10-90D3-721809F70A23}" presName="background2" presStyleLbl="node2" presStyleIdx="0" presStyleCnt="5"/>
      <dgm:spPr/>
    </dgm:pt>
    <dgm:pt modelId="{645CA297-203C-45AE-A9CC-EC4209F88457}" type="pres">
      <dgm:prSet presAssocID="{CC5C5615-9E6D-4B10-90D3-721809F70A23}" presName="text2" presStyleLbl="fgAcc2" presStyleIdx="0" presStyleCnt="5">
        <dgm:presLayoutVars>
          <dgm:chPref val="3"/>
        </dgm:presLayoutVars>
      </dgm:prSet>
      <dgm:spPr/>
    </dgm:pt>
    <dgm:pt modelId="{73F7C3C8-07E3-4FF5-9DDF-934E709D3679}" type="pres">
      <dgm:prSet presAssocID="{CC5C5615-9E6D-4B10-90D3-721809F70A23}" presName="hierChild3" presStyleCnt="0"/>
      <dgm:spPr/>
    </dgm:pt>
    <dgm:pt modelId="{D3C23C6A-AE65-47FF-8B0A-C1E08A4C6C11}" type="pres">
      <dgm:prSet presAssocID="{29CB0DB4-A261-470D-B361-9186B30511CC}" presName="Name17" presStyleLbl="parChTrans1D3" presStyleIdx="0" presStyleCnt="5"/>
      <dgm:spPr/>
    </dgm:pt>
    <dgm:pt modelId="{C416BB26-A525-4FCD-B023-360C238A4A3F}" type="pres">
      <dgm:prSet presAssocID="{7AF05216-72A5-4478-8DD9-FA2133B279C4}" presName="hierRoot3" presStyleCnt="0"/>
      <dgm:spPr/>
    </dgm:pt>
    <dgm:pt modelId="{6117E2E0-AE4C-47B0-AE3D-797289FD0734}" type="pres">
      <dgm:prSet presAssocID="{7AF05216-72A5-4478-8DD9-FA2133B279C4}" presName="composite3" presStyleCnt="0"/>
      <dgm:spPr/>
    </dgm:pt>
    <dgm:pt modelId="{21B9EC31-D2FB-4581-869C-7DB6AC9C6E7F}" type="pres">
      <dgm:prSet presAssocID="{7AF05216-72A5-4478-8DD9-FA2133B279C4}" presName="background3" presStyleLbl="node3" presStyleIdx="0" presStyleCnt="5"/>
      <dgm:spPr>
        <a:solidFill>
          <a:schemeClr val="accent2"/>
        </a:solidFill>
      </dgm:spPr>
    </dgm:pt>
    <dgm:pt modelId="{D2E78D4C-C114-48C9-8F64-C6BB92E34A00}" type="pres">
      <dgm:prSet presAssocID="{7AF05216-72A5-4478-8DD9-FA2133B279C4}" presName="text3" presStyleLbl="fgAcc3" presStyleIdx="0" presStyleCnt="5">
        <dgm:presLayoutVars>
          <dgm:chPref val="3"/>
        </dgm:presLayoutVars>
      </dgm:prSet>
      <dgm:spPr/>
    </dgm:pt>
    <dgm:pt modelId="{4292107F-F1BC-41CF-A83B-4277291A46E9}" type="pres">
      <dgm:prSet presAssocID="{7AF05216-72A5-4478-8DD9-FA2133B279C4}" presName="hierChild4" presStyleCnt="0"/>
      <dgm:spPr/>
    </dgm:pt>
    <dgm:pt modelId="{38F0172D-ABD2-45C9-B8B1-EE05EE0B0DEA}" type="pres">
      <dgm:prSet presAssocID="{A5C665A6-B561-4EB4-867C-8DBBD02E2051}" presName="Name23" presStyleLbl="parChTrans1D4" presStyleIdx="0" presStyleCnt="15"/>
      <dgm:spPr/>
    </dgm:pt>
    <dgm:pt modelId="{C4CAD5C9-6488-4A95-865F-C016295085A3}" type="pres">
      <dgm:prSet presAssocID="{8385A4A8-DF2B-4AA0-BE61-011D0057B01A}" presName="hierRoot4" presStyleCnt="0"/>
      <dgm:spPr/>
    </dgm:pt>
    <dgm:pt modelId="{8F983415-A42A-452E-AB11-7703EC35A4CC}" type="pres">
      <dgm:prSet presAssocID="{8385A4A8-DF2B-4AA0-BE61-011D0057B01A}" presName="composite4" presStyleCnt="0"/>
      <dgm:spPr/>
    </dgm:pt>
    <dgm:pt modelId="{BC365E8F-66CF-4E37-BC7F-786031B72E39}" type="pres">
      <dgm:prSet presAssocID="{8385A4A8-DF2B-4AA0-BE61-011D0057B01A}" presName="background4" presStyleLbl="node4" presStyleIdx="0" presStyleCnt="15"/>
      <dgm:spPr/>
    </dgm:pt>
    <dgm:pt modelId="{0D34BBCE-5BC3-45B7-A725-DCA5B94C4976}" type="pres">
      <dgm:prSet presAssocID="{8385A4A8-DF2B-4AA0-BE61-011D0057B01A}" presName="text4" presStyleLbl="fgAcc4" presStyleIdx="0" presStyleCnt="15">
        <dgm:presLayoutVars>
          <dgm:chPref val="3"/>
        </dgm:presLayoutVars>
      </dgm:prSet>
      <dgm:spPr/>
    </dgm:pt>
    <dgm:pt modelId="{7A5A68BE-1CDF-4AEF-8ECF-5F5A34F5982A}" type="pres">
      <dgm:prSet presAssocID="{8385A4A8-DF2B-4AA0-BE61-011D0057B01A}" presName="hierChild5" presStyleCnt="0"/>
      <dgm:spPr/>
    </dgm:pt>
    <dgm:pt modelId="{7361FCB9-EAFB-48A0-9DA0-C0EC9EEA881B}" type="pres">
      <dgm:prSet presAssocID="{AA04AB59-E21F-4FAA-A25D-A26EC66F6F0E}" presName="Name23" presStyleLbl="parChTrans1D4" presStyleIdx="1" presStyleCnt="15"/>
      <dgm:spPr/>
    </dgm:pt>
    <dgm:pt modelId="{0EE9C383-558E-447C-8CDE-9CFEB5530358}" type="pres">
      <dgm:prSet presAssocID="{FEFED30B-C618-464D-B997-25DEB2B8B861}" presName="hierRoot4" presStyleCnt="0"/>
      <dgm:spPr/>
    </dgm:pt>
    <dgm:pt modelId="{2F2119F7-C23B-4E3F-9DB5-99E51E192AB8}" type="pres">
      <dgm:prSet presAssocID="{FEFED30B-C618-464D-B997-25DEB2B8B861}" presName="composite4" presStyleCnt="0"/>
      <dgm:spPr/>
    </dgm:pt>
    <dgm:pt modelId="{D62C0421-151B-4B7D-8F91-9BF340EC5C0D}" type="pres">
      <dgm:prSet presAssocID="{FEFED30B-C618-464D-B997-25DEB2B8B861}" presName="background4" presStyleLbl="node4" presStyleIdx="1" presStyleCnt="15"/>
      <dgm:spPr/>
    </dgm:pt>
    <dgm:pt modelId="{CDA6C5BE-8644-4F92-B91B-0F4D0394E2EA}" type="pres">
      <dgm:prSet presAssocID="{FEFED30B-C618-464D-B997-25DEB2B8B861}" presName="text4" presStyleLbl="fgAcc4" presStyleIdx="1" presStyleCnt="15">
        <dgm:presLayoutVars>
          <dgm:chPref val="3"/>
        </dgm:presLayoutVars>
      </dgm:prSet>
      <dgm:spPr/>
    </dgm:pt>
    <dgm:pt modelId="{FDBFD30B-4A0C-4FDC-8484-FE3BEB065E69}" type="pres">
      <dgm:prSet presAssocID="{FEFED30B-C618-464D-B997-25DEB2B8B861}" presName="hierChild5" presStyleCnt="0"/>
      <dgm:spPr/>
    </dgm:pt>
    <dgm:pt modelId="{4BEADB2B-B5D4-4D15-9CB4-63BE19F06861}" type="pres">
      <dgm:prSet presAssocID="{DFA923BC-2222-4106-9B51-4D7C6D87DA38}" presName="Name10" presStyleLbl="parChTrans1D2" presStyleIdx="1" presStyleCnt="5"/>
      <dgm:spPr/>
    </dgm:pt>
    <dgm:pt modelId="{F963C5F6-6B24-4160-B5D6-E24C9D66D6C8}" type="pres">
      <dgm:prSet presAssocID="{4C1BDF97-1910-4043-9757-09B6504DDC7B}" presName="hierRoot2" presStyleCnt="0"/>
      <dgm:spPr/>
    </dgm:pt>
    <dgm:pt modelId="{BAB14BBE-61FC-49C2-9AD5-7FFF94C5AE8E}" type="pres">
      <dgm:prSet presAssocID="{4C1BDF97-1910-4043-9757-09B6504DDC7B}" presName="composite2" presStyleCnt="0"/>
      <dgm:spPr/>
    </dgm:pt>
    <dgm:pt modelId="{2983852C-488D-4878-A723-5CDD72130B95}" type="pres">
      <dgm:prSet presAssocID="{4C1BDF97-1910-4043-9757-09B6504DDC7B}" presName="background2" presStyleLbl="node2" presStyleIdx="1" presStyleCnt="5"/>
      <dgm:spPr/>
    </dgm:pt>
    <dgm:pt modelId="{75E84FED-5769-4BDF-956E-037E17BDA9D7}" type="pres">
      <dgm:prSet presAssocID="{4C1BDF97-1910-4043-9757-09B6504DDC7B}" presName="text2" presStyleLbl="fgAcc2" presStyleIdx="1" presStyleCnt="5">
        <dgm:presLayoutVars>
          <dgm:chPref val="3"/>
        </dgm:presLayoutVars>
      </dgm:prSet>
      <dgm:spPr/>
    </dgm:pt>
    <dgm:pt modelId="{C0E9C82D-74AD-473E-B894-4354A1976C31}" type="pres">
      <dgm:prSet presAssocID="{4C1BDF97-1910-4043-9757-09B6504DDC7B}" presName="hierChild3" presStyleCnt="0"/>
      <dgm:spPr/>
    </dgm:pt>
    <dgm:pt modelId="{88169FEC-FB13-45C7-BE5B-69700D32AD65}" type="pres">
      <dgm:prSet presAssocID="{DA94EB07-B191-48CE-970A-92F493B9BB6A}" presName="Name17" presStyleLbl="parChTrans1D3" presStyleIdx="1" presStyleCnt="5"/>
      <dgm:spPr/>
    </dgm:pt>
    <dgm:pt modelId="{B59B417C-767C-42BB-98AA-D765A9EDB5EF}" type="pres">
      <dgm:prSet presAssocID="{71ED4FBC-E365-4972-A121-4B82F4A5E4D9}" presName="hierRoot3" presStyleCnt="0"/>
      <dgm:spPr/>
    </dgm:pt>
    <dgm:pt modelId="{79FB4F44-4E4F-4782-9D23-84A42AAE68F0}" type="pres">
      <dgm:prSet presAssocID="{71ED4FBC-E365-4972-A121-4B82F4A5E4D9}" presName="composite3" presStyleCnt="0"/>
      <dgm:spPr/>
    </dgm:pt>
    <dgm:pt modelId="{95764A9D-2110-457F-BD13-7F50AE693EEA}" type="pres">
      <dgm:prSet presAssocID="{71ED4FBC-E365-4972-A121-4B82F4A5E4D9}" presName="background3" presStyleLbl="node3" presStyleIdx="1" presStyleCnt="5"/>
      <dgm:spPr>
        <a:solidFill>
          <a:schemeClr val="accent2"/>
        </a:solidFill>
      </dgm:spPr>
    </dgm:pt>
    <dgm:pt modelId="{C8C3AEE5-587C-4824-AF9E-C11AF568CEB7}" type="pres">
      <dgm:prSet presAssocID="{71ED4FBC-E365-4972-A121-4B82F4A5E4D9}" presName="text3" presStyleLbl="fgAcc3" presStyleIdx="1" presStyleCnt="5">
        <dgm:presLayoutVars>
          <dgm:chPref val="3"/>
        </dgm:presLayoutVars>
      </dgm:prSet>
      <dgm:spPr/>
    </dgm:pt>
    <dgm:pt modelId="{B7CF8FB0-1666-41B7-B242-181520FEE196}" type="pres">
      <dgm:prSet presAssocID="{71ED4FBC-E365-4972-A121-4B82F4A5E4D9}" presName="hierChild4" presStyleCnt="0"/>
      <dgm:spPr/>
    </dgm:pt>
    <dgm:pt modelId="{2114B4C6-8FF5-4DB5-948F-245CAD954DF7}" type="pres">
      <dgm:prSet presAssocID="{266CB69D-5867-4C01-997E-4C8690F3290D}" presName="Name23" presStyleLbl="parChTrans1D4" presStyleIdx="2" presStyleCnt="15"/>
      <dgm:spPr/>
    </dgm:pt>
    <dgm:pt modelId="{4FC38BE6-CCB1-4C7E-9A4A-9D51F9D8A9EB}" type="pres">
      <dgm:prSet presAssocID="{B4CEA7DF-1E74-4B28-9CA1-B354E0DD05C7}" presName="hierRoot4" presStyleCnt="0"/>
      <dgm:spPr/>
    </dgm:pt>
    <dgm:pt modelId="{3BC2D1D7-0EF4-4076-917F-B54CBEF99252}" type="pres">
      <dgm:prSet presAssocID="{B4CEA7DF-1E74-4B28-9CA1-B354E0DD05C7}" presName="composite4" presStyleCnt="0"/>
      <dgm:spPr/>
    </dgm:pt>
    <dgm:pt modelId="{E5439AA7-A133-4EF1-85C3-DBC002553299}" type="pres">
      <dgm:prSet presAssocID="{B4CEA7DF-1E74-4B28-9CA1-B354E0DD05C7}" presName="background4" presStyleLbl="node4" presStyleIdx="2" presStyleCnt="15"/>
      <dgm:spPr/>
    </dgm:pt>
    <dgm:pt modelId="{5643B206-64B3-4898-9957-BB26D42DBA7D}" type="pres">
      <dgm:prSet presAssocID="{B4CEA7DF-1E74-4B28-9CA1-B354E0DD05C7}" presName="text4" presStyleLbl="fgAcc4" presStyleIdx="2" presStyleCnt="15">
        <dgm:presLayoutVars>
          <dgm:chPref val="3"/>
        </dgm:presLayoutVars>
      </dgm:prSet>
      <dgm:spPr/>
    </dgm:pt>
    <dgm:pt modelId="{BDD6DADB-22F0-41A1-B5C1-017555435FCD}" type="pres">
      <dgm:prSet presAssocID="{B4CEA7DF-1E74-4B28-9CA1-B354E0DD05C7}" presName="hierChild5" presStyleCnt="0"/>
      <dgm:spPr/>
    </dgm:pt>
    <dgm:pt modelId="{C325ADAC-BC91-4E63-AAEF-0B901D560454}" type="pres">
      <dgm:prSet presAssocID="{AB4D9629-4C2C-4CF0-8821-81ED2D506028}" presName="Name23" presStyleLbl="parChTrans1D4" presStyleIdx="3" presStyleCnt="15"/>
      <dgm:spPr/>
    </dgm:pt>
    <dgm:pt modelId="{1F3D903F-F6F8-493F-916F-C4B54C921543}" type="pres">
      <dgm:prSet presAssocID="{8BF4A9D9-CB93-4E60-BEEF-839F59A643F8}" presName="hierRoot4" presStyleCnt="0"/>
      <dgm:spPr/>
    </dgm:pt>
    <dgm:pt modelId="{930031E3-A043-4C34-906D-0DCEA8ADDDA9}" type="pres">
      <dgm:prSet presAssocID="{8BF4A9D9-CB93-4E60-BEEF-839F59A643F8}" presName="composite4" presStyleCnt="0"/>
      <dgm:spPr/>
    </dgm:pt>
    <dgm:pt modelId="{06EBF8DA-A027-4024-8B70-67EABA3E56DD}" type="pres">
      <dgm:prSet presAssocID="{8BF4A9D9-CB93-4E60-BEEF-839F59A643F8}" presName="background4" presStyleLbl="node4" presStyleIdx="3" presStyleCnt="15"/>
      <dgm:spPr/>
    </dgm:pt>
    <dgm:pt modelId="{CC178AC2-DE28-4867-A91A-72692E25DAAC}" type="pres">
      <dgm:prSet presAssocID="{8BF4A9D9-CB93-4E60-BEEF-839F59A643F8}" presName="text4" presStyleLbl="fgAcc4" presStyleIdx="3" presStyleCnt="15">
        <dgm:presLayoutVars>
          <dgm:chPref val="3"/>
        </dgm:presLayoutVars>
      </dgm:prSet>
      <dgm:spPr/>
    </dgm:pt>
    <dgm:pt modelId="{6E568EEC-D275-4F5E-B12F-767B7CA67E23}" type="pres">
      <dgm:prSet presAssocID="{8BF4A9D9-CB93-4E60-BEEF-839F59A643F8}" presName="hierChild5" presStyleCnt="0"/>
      <dgm:spPr/>
    </dgm:pt>
    <dgm:pt modelId="{13F8285B-BFEC-4436-8435-6D0DAA613B04}" type="pres">
      <dgm:prSet presAssocID="{8286780E-8B46-49BB-BA61-047CEBDF88E7}" presName="Name10" presStyleLbl="parChTrans1D2" presStyleIdx="2" presStyleCnt="5"/>
      <dgm:spPr/>
    </dgm:pt>
    <dgm:pt modelId="{7BE8F807-2B53-4EBC-B664-193F9D49981D}" type="pres">
      <dgm:prSet presAssocID="{ADACD5F5-1FEB-4598-BB2C-D1D76A05E0AA}" presName="hierRoot2" presStyleCnt="0"/>
      <dgm:spPr/>
    </dgm:pt>
    <dgm:pt modelId="{902A13EF-5405-44E3-9E2F-7ACC25E15F09}" type="pres">
      <dgm:prSet presAssocID="{ADACD5F5-1FEB-4598-BB2C-D1D76A05E0AA}" presName="composite2" presStyleCnt="0"/>
      <dgm:spPr/>
    </dgm:pt>
    <dgm:pt modelId="{B3E901B5-A88F-41E2-B28B-1F4E54B6678C}" type="pres">
      <dgm:prSet presAssocID="{ADACD5F5-1FEB-4598-BB2C-D1D76A05E0AA}" presName="background2" presStyleLbl="node2" presStyleIdx="2" presStyleCnt="5"/>
      <dgm:spPr/>
    </dgm:pt>
    <dgm:pt modelId="{28B10C08-4120-41E5-80E3-A1A339522E90}" type="pres">
      <dgm:prSet presAssocID="{ADACD5F5-1FEB-4598-BB2C-D1D76A05E0AA}" presName="text2" presStyleLbl="fgAcc2" presStyleIdx="2" presStyleCnt="5">
        <dgm:presLayoutVars>
          <dgm:chPref val="3"/>
        </dgm:presLayoutVars>
      </dgm:prSet>
      <dgm:spPr/>
    </dgm:pt>
    <dgm:pt modelId="{A3831128-4132-436B-ABC0-A2CA5F755C38}" type="pres">
      <dgm:prSet presAssocID="{ADACD5F5-1FEB-4598-BB2C-D1D76A05E0AA}" presName="hierChild3" presStyleCnt="0"/>
      <dgm:spPr/>
    </dgm:pt>
    <dgm:pt modelId="{8AAF700B-CC71-445D-A4FA-CB4F3B53476E}" type="pres">
      <dgm:prSet presAssocID="{14A247DF-05EE-4689-9989-D4730DE20309}" presName="Name17" presStyleLbl="parChTrans1D3" presStyleIdx="2" presStyleCnt="5"/>
      <dgm:spPr/>
    </dgm:pt>
    <dgm:pt modelId="{6149C08B-8757-477A-B89E-AC69DA45EA4C}" type="pres">
      <dgm:prSet presAssocID="{9C14ABEB-D37E-4484-9778-3C635CAEFF1E}" presName="hierRoot3" presStyleCnt="0"/>
      <dgm:spPr/>
    </dgm:pt>
    <dgm:pt modelId="{AF56E716-29F3-435C-9EBC-B165A1FD0734}" type="pres">
      <dgm:prSet presAssocID="{9C14ABEB-D37E-4484-9778-3C635CAEFF1E}" presName="composite3" presStyleCnt="0"/>
      <dgm:spPr/>
    </dgm:pt>
    <dgm:pt modelId="{1B4C3CEB-1ECA-4383-B192-6105A01AA68F}" type="pres">
      <dgm:prSet presAssocID="{9C14ABEB-D37E-4484-9778-3C635CAEFF1E}" presName="background3" presStyleLbl="node3" presStyleIdx="2" presStyleCnt="5"/>
      <dgm:spPr>
        <a:solidFill>
          <a:schemeClr val="accent2"/>
        </a:solidFill>
      </dgm:spPr>
    </dgm:pt>
    <dgm:pt modelId="{8CABEB86-69A4-4909-9203-7C5B789DB0B4}" type="pres">
      <dgm:prSet presAssocID="{9C14ABEB-D37E-4484-9778-3C635CAEFF1E}" presName="text3" presStyleLbl="fgAcc3" presStyleIdx="2" presStyleCnt="5">
        <dgm:presLayoutVars>
          <dgm:chPref val="3"/>
        </dgm:presLayoutVars>
      </dgm:prSet>
      <dgm:spPr/>
    </dgm:pt>
    <dgm:pt modelId="{2E1D0D86-090F-4C44-B6E3-504B0B0DD597}" type="pres">
      <dgm:prSet presAssocID="{9C14ABEB-D37E-4484-9778-3C635CAEFF1E}" presName="hierChild4" presStyleCnt="0"/>
      <dgm:spPr/>
    </dgm:pt>
    <dgm:pt modelId="{54AC7C9D-8971-4DB8-8A28-32E773E75D20}" type="pres">
      <dgm:prSet presAssocID="{3BF811D2-2547-4168-B4DE-B478A6E0C509}" presName="Name23" presStyleLbl="parChTrans1D4" presStyleIdx="4" presStyleCnt="15"/>
      <dgm:spPr/>
    </dgm:pt>
    <dgm:pt modelId="{7AB6CC9D-FFED-4117-B6AD-2D36561BDC96}" type="pres">
      <dgm:prSet presAssocID="{01A78ED2-392E-4BB3-B4F1-9D95F53D4534}" presName="hierRoot4" presStyleCnt="0"/>
      <dgm:spPr/>
    </dgm:pt>
    <dgm:pt modelId="{F0F7074B-ED83-4BC8-A81B-4D6864F41604}" type="pres">
      <dgm:prSet presAssocID="{01A78ED2-392E-4BB3-B4F1-9D95F53D4534}" presName="composite4" presStyleCnt="0"/>
      <dgm:spPr/>
    </dgm:pt>
    <dgm:pt modelId="{464C5D19-EB7B-463A-AA08-783C1A58E13B}" type="pres">
      <dgm:prSet presAssocID="{01A78ED2-392E-4BB3-B4F1-9D95F53D4534}" presName="background4" presStyleLbl="node4" presStyleIdx="4" presStyleCnt="15"/>
      <dgm:spPr/>
    </dgm:pt>
    <dgm:pt modelId="{F57A7178-2A63-495E-92E5-46702E186867}" type="pres">
      <dgm:prSet presAssocID="{01A78ED2-392E-4BB3-B4F1-9D95F53D4534}" presName="text4" presStyleLbl="fgAcc4" presStyleIdx="4" presStyleCnt="15">
        <dgm:presLayoutVars>
          <dgm:chPref val="3"/>
        </dgm:presLayoutVars>
      </dgm:prSet>
      <dgm:spPr/>
    </dgm:pt>
    <dgm:pt modelId="{9772FEDE-18F5-46A1-A154-53571C31C4A0}" type="pres">
      <dgm:prSet presAssocID="{01A78ED2-392E-4BB3-B4F1-9D95F53D4534}" presName="hierChild5" presStyleCnt="0"/>
      <dgm:spPr/>
    </dgm:pt>
    <dgm:pt modelId="{E2428BD3-42C5-4F19-9221-FA78B1DFA908}" type="pres">
      <dgm:prSet presAssocID="{6542F3C7-C98B-4117-89C9-3C9DE3E16D9E}" presName="Name23" presStyleLbl="parChTrans1D4" presStyleIdx="5" presStyleCnt="15"/>
      <dgm:spPr/>
    </dgm:pt>
    <dgm:pt modelId="{7C4190C4-5B88-43A3-9837-C2DC618A427D}" type="pres">
      <dgm:prSet presAssocID="{92F88536-41B9-45F6-9F79-A37FECDF0597}" presName="hierRoot4" presStyleCnt="0"/>
      <dgm:spPr/>
    </dgm:pt>
    <dgm:pt modelId="{04EB47E7-0C69-4456-BDBF-1890B12C56DA}" type="pres">
      <dgm:prSet presAssocID="{92F88536-41B9-45F6-9F79-A37FECDF0597}" presName="composite4" presStyleCnt="0"/>
      <dgm:spPr/>
    </dgm:pt>
    <dgm:pt modelId="{B13844AE-C54E-4B42-A6CF-53B4833F0A96}" type="pres">
      <dgm:prSet presAssocID="{92F88536-41B9-45F6-9F79-A37FECDF0597}" presName="background4" presStyleLbl="node4" presStyleIdx="5" presStyleCnt="15"/>
      <dgm:spPr/>
    </dgm:pt>
    <dgm:pt modelId="{F8136CD7-CA2D-4F52-A71E-8595A2AC4077}" type="pres">
      <dgm:prSet presAssocID="{92F88536-41B9-45F6-9F79-A37FECDF0597}" presName="text4" presStyleLbl="fgAcc4" presStyleIdx="5" presStyleCnt="15">
        <dgm:presLayoutVars>
          <dgm:chPref val="3"/>
        </dgm:presLayoutVars>
      </dgm:prSet>
      <dgm:spPr/>
    </dgm:pt>
    <dgm:pt modelId="{DD9954BF-4561-4C32-8789-0EACB1E5A5FA}" type="pres">
      <dgm:prSet presAssocID="{92F88536-41B9-45F6-9F79-A37FECDF0597}" presName="hierChild5" presStyleCnt="0"/>
      <dgm:spPr/>
    </dgm:pt>
    <dgm:pt modelId="{CEBCA3C3-FA34-490E-BD78-AE7128B91213}" type="pres">
      <dgm:prSet presAssocID="{87001798-2FB9-4A19-9315-A9D02103E169}" presName="Name23" presStyleLbl="parChTrans1D4" presStyleIdx="6" presStyleCnt="15"/>
      <dgm:spPr/>
    </dgm:pt>
    <dgm:pt modelId="{EE998309-7E17-4EF6-872C-400157654032}" type="pres">
      <dgm:prSet presAssocID="{80269DD5-A4FC-438A-8B6C-4FD69B546A4C}" presName="hierRoot4" presStyleCnt="0"/>
      <dgm:spPr/>
    </dgm:pt>
    <dgm:pt modelId="{57489F41-E553-4B34-820D-2439F8C7E798}" type="pres">
      <dgm:prSet presAssocID="{80269DD5-A4FC-438A-8B6C-4FD69B546A4C}" presName="composite4" presStyleCnt="0"/>
      <dgm:spPr/>
    </dgm:pt>
    <dgm:pt modelId="{6BEE09BC-DCF8-488F-846A-E5BBDE8948C5}" type="pres">
      <dgm:prSet presAssocID="{80269DD5-A4FC-438A-8B6C-4FD69B546A4C}" presName="background4" presStyleLbl="node4" presStyleIdx="6" presStyleCnt="15"/>
      <dgm:spPr/>
    </dgm:pt>
    <dgm:pt modelId="{EEB254BA-6250-442A-A7B5-BF8B873B2007}" type="pres">
      <dgm:prSet presAssocID="{80269DD5-A4FC-438A-8B6C-4FD69B546A4C}" presName="text4" presStyleLbl="fgAcc4" presStyleIdx="6" presStyleCnt="15">
        <dgm:presLayoutVars>
          <dgm:chPref val="3"/>
        </dgm:presLayoutVars>
      </dgm:prSet>
      <dgm:spPr/>
    </dgm:pt>
    <dgm:pt modelId="{4C04B956-AD71-444A-839B-F845BF8FDDA4}" type="pres">
      <dgm:prSet presAssocID="{80269DD5-A4FC-438A-8B6C-4FD69B546A4C}" presName="hierChild5" presStyleCnt="0"/>
      <dgm:spPr/>
    </dgm:pt>
    <dgm:pt modelId="{FE57495F-55B5-4756-A0E5-BEB2B102A91D}" type="pres">
      <dgm:prSet presAssocID="{280AFC9C-3CC7-4B06-B64B-A79F8D5085D7}" presName="Name23" presStyleLbl="parChTrans1D4" presStyleIdx="7" presStyleCnt="15"/>
      <dgm:spPr/>
    </dgm:pt>
    <dgm:pt modelId="{033B43FA-D5E9-4149-B778-3D24224993BC}" type="pres">
      <dgm:prSet presAssocID="{33D52022-6C3A-4694-BFF9-568156C41BB7}" presName="hierRoot4" presStyleCnt="0"/>
      <dgm:spPr/>
    </dgm:pt>
    <dgm:pt modelId="{413259D1-1BB5-4C8E-9DBB-97488D26F043}" type="pres">
      <dgm:prSet presAssocID="{33D52022-6C3A-4694-BFF9-568156C41BB7}" presName="composite4" presStyleCnt="0"/>
      <dgm:spPr/>
    </dgm:pt>
    <dgm:pt modelId="{8BB2D18F-FEF3-4D72-825E-3041E4D47939}" type="pres">
      <dgm:prSet presAssocID="{33D52022-6C3A-4694-BFF9-568156C41BB7}" presName="background4" presStyleLbl="node4" presStyleIdx="7" presStyleCnt="15"/>
      <dgm:spPr/>
    </dgm:pt>
    <dgm:pt modelId="{EF012218-A37E-4E19-88E3-2C5FB1DD8ECE}" type="pres">
      <dgm:prSet presAssocID="{33D52022-6C3A-4694-BFF9-568156C41BB7}" presName="text4" presStyleLbl="fgAcc4" presStyleIdx="7" presStyleCnt="15">
        <dgm:presLayoutVars>
          <dgm:chPref val="3"/>
        </dgm:presLayoutVars>
      </dgm:prSet>
      <dgm:spPr/>
    </dgm:pt>
    <dgm:pt modelId="{7606632B-767C-40B2-81B5-E4D70CCB2824}" type="pres">
      <dgm:prSet presAssocID="{33D52022-6C3A-4694-BFF9-568156C41BB7}" presName="hierChild5" presStyleCnt="0"/>
      <dgm:spPr/>
    </dgm:pt>
    <dgm:pt modelId="{6070D82E-0EEF-4042-9D5C-37E63AF2DB44}" type="pres">
      <dgm:prSet presAssocID="{ED8087C2-7CF7-4316-91BD-BBEA9B463D3D}" presName="Name23" presStyleLbl="parChTrans1D4" presStyleIdx="8" presStyleCnt="15"/>
      <dgm:spPr/>
    </dgm:pt>
    <dgm:pt modelId="{3C6CA430-EA4A-48E3-8C29-A273DEE853B9}" type="pres">
      <dgm:prSet presAssocID="{8611D13D-C57D-4EDD-8D8E-0D078DDA7082}" presName="hierRoot4" presStyleCnt="0"/>
      <dgm:spPr/>
    </dgm:pt>
    <dgm:pt modelId="{F486C67D-A9E6-478C-B0BE-A2B64D135082}" type="pres">
      <dgm:prSet presAssocID="{8611D13D-C57D-4EDD-8D8E-0D078DDA7082}" presName="composite4" presStyleCnt="0"/>
      <dgm:spPr/>
    </dgm:pt>
    <dgm:pt modelId="{EBE2E75E-5336-4C9D-A9BB-6B4309E9BC27}" type="pres">
      <dgm:prSet presAssocID="{8611D13D-C57D-4EDD-8D8E-0D078DDA7082}" presName="background4" presStyleLbl="node4" presStyleIdx="8" presStyleCnt="15"/>
      <dgm:spPr/>
    </dgm:pt>
    <dgm:pt modelId="{25109D09-C3BD-48D3-96ED-1D6972E94D49}" type="pres">
      <dgm:prSet presAssocID="{8611D13D-C57D-4EDD-8D8E-0D078DDA7082}" presName="text4" presStyleLbl="fgAcc4" presStyleIdx="8" presStyleCnt="15">
        <dgm:presLayoutVars>
          <dgm:chPref val="3"/>
        </dgm:presLayoutVars>
      </dgm:prSet>
      <dgm:spPr/>
    </dgm:pt>
    <dgm:pt modelId="{B3A863D6-5712-4C1E-88E5-ACF5CCD48179}" type="pres">
      <dgm:prSet presAssocID="{8611D13D-C57D-4EDD-8D8E-0D078DDA7082}" presName="hierChild5" presStyleCnt="0"/>
      <dgm:spPr/>
    </dgm:pt>
    <dgm:pt modelId="{6400D6B8-E0EA-4B57-A1D0-0F3892D409DC}" type="pres">
      <dgm:prSet presAssocID="{4E939C51-7170-42DD-8811-CB5D8E7353AA}" presName="Name23" presStyleLbl="parChTrans1D4" presStyleIdx="9" presStyleCnt="15"/>
      <dgm:spPr/>
    </dgm:pt>
    <dgm:pt modelId="{55787219-7C79-4334-8BB6-6225E27D89B6}" type="pres">
      <dgm:prSet presAssocID="{057ACC8C-8150-4119-B747-D94CD5B10616}" presName="hierRoot4" presStyleCnt="0"/>
      <dgm:spPr/>
    </dgm:pt>
    <dgm:pt modelId="{AE011171-E66D-4457-A7F0-5B58E0F5ECA8}" type="pres">
      <dgm:prSet presAssocID="{057ACC8C-8150-4119-B747-D94CD5B10616}" presName="composite4" presStyleCnt="0"/>
      <dgm:spPr/>
    </dgm:pt>
    <dgm:pt modelId="{7AB35B27-D9D7-4D56-BF38-2B964C1C13D1}" type="pres">
      <dgm:prSet presAssocID="{057ACC8C-8150-4119-B747-D94CD5B10616}" presName="background4" presStyleLbl="node4" presStyleIdx="9" presStyleCnt="15"/>
      <dgm:spPr/>
    </dgm:pt>
    <dgm:pt modelId="{97AB0C9B-FDAA-4FEE-9176-88F8A26CD1A7}" type="pres">
      <dgm:prSet presAssocID="{057ACC8C-8150-4119-B747-D94CD5B10616}" presName="text4" presStyleLbl="fgAcc4" presStyleIdx="9" presStyleCnt="15">
        <dgm:presLayoutVars>
          <dgm:chPref val="3"/>
        </dgm:presLayoutVars>
      </dgm:prSet>
      <dgm:spPr/>
    </dgm:pt>
    <dgm:pt modelId="{9B20521C-CC3A-4719-ADBF-2121221F6DDD}" type="pres">
      <dgm:prSet presAssocID="{057ACC8C-8150-4119-B747-D94CD5B10616}" presName="hierChild5" presStyleCnt="0"/>
      <dgm:spPr/>
    </dgm:pt>
    <dgm:pt modelId="{651C3C70-7BEF-46AC-BCF3-7988C63F6C33}" type="pres">
      <dgm:prSet presAssocID="{EF096856-EC50-4E4D-BC66-AFB35009F300}" presName="Name10" presStyleLbl="parChTrans1D2" presStyleIdx="3" presStyleCnt="5"/>
      <dgm:spPr/>
    </dgm:pt>
    <dgm:pt modelId="{0E056C65-8CA7-473B-8922-8231A0F43D67}" type="pres">
      <dgm:prSet presAssocID="{3205945E-5528-4370-8A10-7AE6FB842B39}" presName="hierRoot2" presStyleCnt="0"/>
      <dgm:spPr/>
    </dgm:pt>
    <dgm:pt modelId="{A207A941-5C2A-4789-9048-26DA0DA5297D}" type="pres">
      <dgm:prSet presAssocID="{3205945E-5528-4370-8A10-7AE6FB842B39}" presName="composite2" presStyleCnt="0"/>
      <dgm:spPr/>
    </dgm:pt>
    <dgm:pt modelId="{A5BBBB89-C971-42BF-A01D-AA68376BA665}" type="pres">
      <dgm:prSet presAssocID="{3205945E-5528-4370-8A10-7AE6FB842B39}" presName="background2" presStyleLbl="node2" presStyleIdx="3" presStyleCnt="5"/>
      <dgm:spPr/>
    </dgm:pt>
    <dgm:pt modelId="{763B6114-8364-4C3A-BB97-5E303F33A7A0}" type="pres">
      <dgm:prSet presAssocID="{3205945E-5528-4370-8A10-7AE6FB842B39}" presName="text2" presStyleLbl="fgAcc2" presStyleIdx="3" presStyleCnt="5">
        <dgm:presLayoutVars>
          <dgm:chPref val="3"/>
        </dgm:presLayoutVars>
      </dgm:prSet>
      <dgm:spPr/>
    </dgm:pt>
    <dgm:pt modelId="{6FDD8A43-F7CE-492F-B8C1-4F20399D2F1C}" type="pres">
      <dgm:prSet presAssocID="{3205945E-5528-4370-8A10-7AE6FB842B39}" presName="hierChild3" presStyleCnt="0"/>
      <dgm:spPr/>
    </dgm:pt>
    <dgm:pt modelId="{4E4F9513-D549-4510-8A4F-11069E60FF18}" type="pres">
      <dgm:prSet presAssocID="{29169803-DCE7-4410-9E20-82E53F380E30}" presName="Name17" presStyleLbl="parChTrans1D3" presStyleIdx="3" presStyleCnt="5"/>
      <dgm:spPr/>
    </dgm:pt>
    <dgm:pt modelId="{B64E64EE-3D0D-40E4-88A2-FE75C4E62080}" type="pres">
      <dgm:prSet presAssocID="{D271CBA4-6290-42AF-A014-A42C54FCA7FA}" presName="hierRoot3" presStyleCnt="0"/>
      <dgm:spPr/>
    </dgm:pt>
    <dgm:pt modelId="{CA956419-B374-43E1-9A3B-F2379F105E21}" type="pres">
      <dgm:prSet presAssocID="{D271CBA4-6290-42AF-A014-A42C54FCA7FA}" presName="composite3" presStyleCnt="0"/>
      <dgm:spPr/>
    </dgm:pt>
    <dgm:pt modelId="{3BF9DA91-3868-484D-BEFA-4F5B5A5DFD65}" type="pres">
      <dgm:prSet presAssocID="{D271CBA4-6290-42AF-A014-A42C54FCA7FA}" presName="background3" presStyleLbl="node3" presStyleIdx="3" presStyleCnt="5"/>
      <dgm:spPr>
        <a:solidFill>
          <a:schemeClr val="accent2"/>
        </a:solidFill>
      </dgm:spPr>
    </dgm:pt>
    <dgm:pt modelId="{DE1BE8C4-080C-49FE-AA3B-C08AB5F1B24F}" type="pres">
      <dgm:prSet presAssocID="{D271CBA4-6290-42AF-A014-A42C54FCA7FA}" presName="text3" presStyleLbl="fgAcc3" presStyleIdx="3" presStyleCnt="5">
        <dgm:presLayoutVars>
          <dgm:chPref val="3"/>
        </dgm:presLayoutVars>
      </dgm:prSet>
      <dgm:spPr/>
    </dgm:pt>
    <dgm:pt modelId="{2CDDB268-6C29-48B4-BFA3-AC3110F7323D}" type="pres">
      <dgm:prSet presAssocID="{D271CBA4-6290-42AF-A014-A42C54FCA7FA}" presName="hierChild4" presStyleCnt="0"/>
      <dgm:spPr/>
    </dgm:pt>
    <dgm:pt modelId="{629E35DA-279F-43F0-A849-B892166A12AE}" type="pres">
      <dgm:prSet presAssocID="{53F91D12-21E2-4354-9079-C88A2755E114}" presName="Name23" presStyleLbl="parChTrans1D4" presStyleIdx="10" presStyleCnt="15"/>
      <dgm:spPr/>
    </dgm:pt>
    <dgm:pt modelId="{4D15A9C7-7BC0-4B9E-BC17-2DB854726AD3}" type="pres">
      <dgm:prSet presAssocID="{FA8E3706-3DBF-425F-A6CA-AD7C74C66FD7}" presName="hierRoot4" presStyleCnt="0"/>
      <dgm:spPr/>
    </dgm:pt>
    <dgm:pt modelId="{3762B08C-3E49-47B1-83C2-26C34C2039B3}" type="pres">
      <dgm:prSet presAssocID="{FA8E3706-3DBF-425F-A6CA-AD7C74C66FD7}" presName="composite4" presStyleCnt="0"/>
      <dgm:spPr/>
    </dgm:pt>
    <dgm:pt modelId="{DBBD7F4B-B2EB-4599-BBB4-E9D4BA6C7B8B}" type="pres">
      <dgm:prSet presAssocID="{FA8E3706-3DBF-425F-A6CA-AD7C74C66FD7}" presName="background4" presStyleLbl="node4" presStyleIdx="10" presStyleCnt="15"/>
      <dgm:spPr/>
    </dgm:pt>
    <dgm:pt modelId="{8E614962-B5C7-4440-A25D-8D22CF052FDC}" type="pres">
      <dgm:prSet presAssocID="{FA8E3706-3DBF-425F-A6CA-AD7C74C66FD7}" presName="text4" presStyleLbl="fgAcc4" presStyleIdx="10" presStyleCnt="15">
        <dgm:presLayoutVars>
          <dgm:chPref val="3"/>
        </dgm:presLayoutVars>
      </dgm:prSet>
      <dgm:spPr/>
    </dgm:pt>
    <dgm:pt modelId="{708DF597-9B39-44D9-B101-869262392771}" type="pres">
      <dgm:prSet presAssocID="{FA8E3706-3DBF-425F-A6CA-AD7C74C66FD7}" presName="hierChild5" presStyleCnt="0"/>
      <dgm:spPr/>
    </dgm:pt>
    <dgm:pt modelId="{B60176D9-9CEA-41D3-941D-C8DBE49B4D21}" type="pres">
      <dgm:prSet presAssocID="{386D627E-74CE-4D49-B933-09BB0A394444}" presName="Name23" presStyleLbl="parChTrans1D4" presStyleIdx="11" presStyleCnt="15"/>
      <dgm:spPr/>
    </dgm:pt>
    <dgm:pt modelId="{F2DC57A6-861B-482D-9E1B-B556BC71E289}" type="pres">
      <dgm:prSet presAssocID="{B40909D5-5BD8-408B-BB8F-123A37CD0211}" presName="hierRoot4" presStyleCnt="0"/>
      <dgm:spPr/>
    </dgm:pt>
    <dgm:pt modelId="{C3BCFDF6-B328-407E-8722-CC5C158AF676}" type="pres">
      <dgm:prSet presAssocID="{B40909D5-5BD8-408B-BB8F-123A37CD0211}" presName="composite4" presStyleCnt="0"/>
      <dgm:spPr/>
    </dgm:pt>
    <dgm:pt modelId="{4B847882-2D79-417C-BBC3-832B5C3404FC}" type="pres">
      <dgm:prSet presAssocID="{B40909D5-5BD8-408B-BB8F-123A37CD0211}" presName="background4" presStyleLbl="node4" presStyleIdx="11" presStyleCnt="15"/>
      <dgm:spPr/>
    </dgm:pt>
    <dgm:pt modelId="{BBD7DAD6-BC88-4E7A-A70F-D8F42BBC4CE6}" type="pres">
      <dgm:prSet presAssocID="{B40909D5-5BD8-408B-BB8F-123A37CD0211}" presName="text4" presStyleLbl="fgAcc4" presStyleIdx="11" presStyleCnt="15">
        <dgm:presLayoutVars>
          <dgm:chPref val="3"/>
        </dgm:presLayoutVars>
      </dgm:prSet>
      <dgm:spPr/>
    </dgm:pt>
    <dgm:pt modelId="{BB024793-AB10-4DD1-BB56-666E3E8741A8}" type="pres">
      <dgm:prSet presAssocID="{B40909D5-5BD8-408B-BB8F-123A37CD0211}" presName="hierChild5" presStyleCnt="0"/>
      <dgm:spPr/>
    </dgm:pt>
    <dgm:pt modelId="{965E7188-F3B8-4A72-B272-6A562B93798F}" type="pres">
      <dgm:prSet presAssocID="{80D56B0F-3DBA-46A8-9363-A39AC405A1EE}" presName="Name10" presStyleLbl="parChTrans1D2" presStyleIdx="4" presStyleCnt="5"/>
      <dgm:spPr/>
    </dgm:pt>
    <dgm:pt modelId="{63856B2C-4DFF-43C3-898B-64AF57684EF6}" type="pres">
      <dgm:prSet presAssocID="{7B4A782C-50C8-4654-9155-C30ADD3C100E}" presName="hierRoot2" presStyleCnt="0"/>
      <dgm:spPr/>
    </dgm:pt>
    <dgm:pt modelId="{B3D85CA2-BB93-454C-AE5F-ED72800E66EE}" type="pres">
      <dgm:prSet presAssocID="{7B4A782C-50C8-4654-9155-C30ADD3C100E}" presName="composite2" presStyleCnt="0"/>
      <dgm:spPr/>
    </dgm:pt>
    <dgm:pt modelId="{C430FFCF-47EB-4072-857F-75F3AE28654B}" type="pres">
      <dgm:prSet presAssocID="{7B4A782C-50C8-4654-9155-C30ADD3C100E}" presName="background2" presStyleLbl="node2" presStyleIdx="4" presStyleCnt="5"/>
      <dgm:spPr/>
    </dgm:pt>
    <dgm:pt modelId="{FFEA6054-25E3-451F-B849-9017B0292835}" type="pres">
      <dgm:prSet presAssocID="{7B4A782C-50C8-4654-9155-C30ADD3C100E}" presName="text2" presStyleLbl="fgAcc2" presStyleIdx="4" presStyleCnt="5">
        <dgm:presLayoutVars>
          <dgm:chPref val="3"/>
        </dgm:presLayoutVars>
      </dgm:prSet>
      <dgm:spPr/>
    </dgm:pt>
    <dgm:pt modelId="{AC2F8637-70D7-41B2-88BA-CBF188E20517}" type="pres">
      <dgm:prSet presAssocID="{7B4A782C-50C8-4654-9155-C30ADD3C100E}" presName="hierChild3" presStyleCnt="0"/>
      <dgm:spPr/>
    </dgm:pt>
    <dgm:pt modelId="{21465648-CE63-47FC-A9E6-A01F930DD30E}" type="pres">
      <dgm:prSet presAssocID="{F3D7DE85-FC10-4BBA-880C-96ED550975E0}" presName="Name17" presStyleLbl="parChTrans1D3" presStyleIdx="4" presStyleCnt="5"/>
      <dgm:spPr/>
    </dgm:pt>
    <dgm:pt modelId="{8AA32C3E-41A3-4E35-B3A3-C44A7CE3CBD8}" type="pres">
      <dgm:prSet presAssocID="{B9E7838F-BA20-4274-8208-F39EB969F266}" presName="hierRoot3" presStyleCnt="0"/>
      <dgm:spPr/>
    </dgm:pt>
    <dgm:pt modelId="{CBE97A74-6B22-4461-8A27-66B130B91A9B}" type="pres">
      <dgm:prSet presAssocID="{B9E7838F-BA20-4274-8208-F39EB969F266}" presName="composite3" presStyleCnt="0"/>
      <dgm:spPr/>
    </dgm:pt>
    <dgm:pt modelId="{6034DD29-9F63-4A2D-89FC-98D878184C79}" type="pres">
      <dgm:prSet presAssocID="{B9E7838F-BA20-4274-8208-F39EB969F266}" presName="background3" presStyleLbl="node3" presStyleIdx="4" presStyleCnt="5"/>
      <dgm:spPr>
        <a:solidFill>
          <a:schemeClr val="accent2"/>
        </a:solidFill>
      </dgm:spPr>
    </dgm:pt>
    <dgm:pt modelId="{2FB0183A-C3BE-4EAF-B888-C3751B7226C0}" type="pres">
      <dgm:prSet presAssocID="{B9E7838F-BA20-4274-8208-F39EB969F266}" presName="text3" presStyleLbl="fgAcc3" presStyleIdx="4" presStyleCnt="5">
        <dgm:presLayoutVars>
          <dgm:chPref val="3"/>
        </dgm:presLayoutVars>
      </dgm:prSet>
      <dgm:spPr/>
    </dgm:pt>
    <dgm:pt modelId="{572BF645-CDF5-4382-B25F-EF7A3405B195}" type="pres">
      <dgm:prSet presAssocID="{B9E7838F-BA20-4274-8208-F39EB969F266}" presName="hierChild4" presStyleCnt="0"/>
      <dgm:spPr/>
    </dgm:pt>
    <dgm:pt modelId="{379E1167-F307-44FC-BAE0-EF9041392826}" type="pres">
      <dgm:prSet presAssocID="{AC0363D5-A274-4F17-9BB5-E2C1B91E7F6D}" presName="Name23" presStyleLbl="parChTrans1D4" presStyleIdx="12" presStyleCnt="15"/>
      <dgm:spPr/>
    </dgm:pt>
    <dgm:pt modelId="{E6264541-C3E0-4E32-A535-0FD9FC87BADC}" type="pres">
      <dgm:prSet presAssocID="{B9EC39D1-FC5D-4A55-8E32-177210A2619D}" presName="hierRoot4" presStyleCnt="0"/>
      <dgm:spPr/>
    </dgm:pt>
    <dgm:pt modelId="{8A85FAF6-B123-463C-B031-D063FE7DC021}" type="pres">
      <dgm:prSet presAssocID="{B9EC39D1-FC5D-4A55-8E32-177210A2619D}" presName="composite4" presStyleCnt="0"/>
      <dgm:spPr/>
    </dgm:pt>
    <dgm:pt modelId="{6A27C4FD-7D27-4981-9250-0A4D7FE4D8E6}" type="pres">
      <dgm:prSet presAssocID="{B9EC39D1-FC5D-4A55-8E32-177210A2619D}" presName="background4" presStyleLbl="node4" presStyleIdx="12" presStyleCnt="15"/>
      <dgm:spPr/>
    </dgm:pt>
    <dgm:pt modelId="{FA38EB12-05D3-4E3A-AE54-0D6BD0B6DD0F}" type="pres">
      <dgm:prSet presAssocID="{B9EC39D1-FC5D-4A55-8E32-177210A2619D}" presName="text4" presStyleLbl="fgAcc4" presStyleIdx="12" presStyleCnt="15">
        <dgm:presLayoutVars>
          <dgm:chPref val="3"/>
        </dgm:presLayoutVars>
      </dgm:prSet>
      <dgm:spPr/>
    </dgm:pt>
    <dgm:pt modelId="{4C82FB02-6F7B-43BF-99F5-5FBCE8DE14CF}" type="pres">
      <dgm:prSet presAssocID="{B9EC39D1-FC5D-4A55-8E32-177210A2619D}" presName="hierChild5" presStyleCnt="0"/>
      <dgm:spPr/>
    </dgm:pt>
    <dgm:pt modelId="{63F2BB9A-D335-4865-9AC9-0BDFAA07AE7B}" type="pres">
      <dgm:prSet presAssocID="{1BAA428A-C35C-4BC3-98BB-570BB0307362}" presName="Name23" presStyleLbl="parChTrans1D4" presStyleIdx="13" presStyleCnt="15"/>
      <dgm:spPr/>
    </dgm:pt>
    <dgm:pt modelId="{76986245-D03C-4E11-8797-66348EF2B7DB}" type="pres">
      <dgm:prSet presAssocID="{227D3A7B-5A30-4F6F-9A6B-6CF6408833E0}" presName="hierRoot4" presStyleCnt="0"/>
      <dgm:spPr/>
    </dgm:pt>
    <dgm:pt modelId="{41D76205-5C5D-4DC2-A102-257AC841BAE7}" type="pres">
      <dgm:prSet presAssocID="{227D3A7B-5A30-4F6F-9A6B-6CF6408833E0}" presName="composite4" presStyleCnt="0"/>
      <dgm:spPr/>
    </dgm:pt>
    <dgm:pt modelId="{C3F6CC6E-A187-47CD-ACE7-1B4454518FCD}" type="pres">
      <dgm:prSet presAssocID="{227D3A7B-5A30-4F6F-9A6B-6CF6408833E0}" presName="background4" presStyleLbl="node4" presStyleIdx="13" presStyleCnt="15"/>
      <dgm:spPr/>
    </dgm:pt>
    <dgm:pt modelId="{3FC56295-D273-4918-9C3C-51321840D44B}" type="pres">
      <dgm:prSet presAssocID="{227D3A7B-5A30-4F6F-9A6B-6CF6408833E0}" presName="text4" presStyleLbl="fgAcc4" presStyleIdx="13" presStyleCnt="15">
        <dgm:presLayoutVars>
          <dgm:chPref val="3"/>
        </dgm:presLayoutVars>
      </dgm:prSet>
      <dgm:spPr/>
    </dgm:pt>
    <dgm:pt modelId="{F326989D-FD07-4D3E-A262-4B5DC1F51EC5}" type="pres">
      <dgm:prSet presAssocID="{227D3A7B-5A30-4F6F-9A6B-6CF6408833E0}" presName="hierChild5" presStyleCnt="0"/>
      <dgm:spPr/>
    </dgm:pt>
    <dgm:pt modelId="{3B47DE0F-4D5D-4C48-B725-13FA1BD50782}" type="pres">
      <dgm:prSet presAssocID="{B44AD3EB-DC99-4CD0-8397-F3F7FF263385}" presName="Name23" presStyleLbl="parChTrans1D4" presStyleIdx="14" presStyleCnt="15"/>
      <dgm:spPr/>
    </dgm:pt>
    <dgm:pt modelId="{D702F04E-DC8C-4935-B473-659311FE399F}" type="pres">
      <dgm:prSet presAssocID="{41A83F31-32AA-4F0D-98F6-FC53BD1B22BA}" presName="hierRoot4" presStyleCnt="0"/>
      <dgm:spPr/>
    </dgm:pt>
    <dgm:pt modelId="{0785DAE5-CDBC-47F1-852C-94A39D7B653F}" type="pres">
      <dgm:prSet presAssocID="{41A83F31-32AA-4F0D-98F6-FC53BD1B22BA}" presName="composite4" presStyleCnt="0"/>
      <dgm:spPr/>
    </dgm:pt>
    <dgm:pt modelId="{EA4B4D09-D873-481A-A078-E5D737F13692}" type="pres">
      <dgm:prSet presAssocID="{41A83F31-32AA-4F0D-98F6-FC53BD1B22BA}" presName="background4" presStyleLbl="node4" presStyleIdx="14" presStyleCnt="15"/>
      <dgm:spPr/>
    </dgm:pt>
    <dgm:pt modelId="{DACA905D-1872-4256-AF0D-FAA35EB015E5}" type="pres">
      <dgm:prSet presAssocID="{41A83F31-32AA-4F0D-98F6-FC53BD1B22BA}" presName="text4" presStyleLbl="fgAcc4" presStyleIdx="14" presStyleCnt="15">
        <dgm:presLayoutVars>
          <dgm:chPref val="3"/>
        </dgm:presLayoutVars>
      </dgm:prSet>
      <dgm:spPr/>
    </dgm:pt>
    <dgm:pt modelId="{59D4CB1A-8A25-4FAD-A9E7-62BF201F1378}" type="pres">
      <dgm:prSet presAssocID="{41A83F31-32AA-4F0D-98F6-FC53BD1B22BA}" presName="hierChild5" presStyleCnt="0"/>
      <dgm:spPr/>
    </dgm:pt>
  </dgm:ptLst>
  <dgm:cxnLst>
    <dgm:cxn modelId="{79A9F001-544D-4E2D-B90E-CCFBFF38DAF4}" srcId="{97885F32-BC75-49E5-9C30-4BE2172C6CFE}" destId="{CC5C5615-9E6D-4B10-90D3-721809F70A23}" srcOrd="0" destOrd="0" parTransId="{9689A3FA-C449-48A4-9565-348A618798F9}" sibTransId="{DE49C343-8FDD-4FAF-8C46-5728B97D1D47}"/>
    <dgm:cxn modelId="{961E0C02-FC02-4035-B090-3B2A8F2E59A4}" type="presOf" srcId="{87001798-2FB9-4A19-9315-A9D02103E169}" destId="{CEBCA3C3-FA34-490E-BD78-AE7128B91213}" srcOrd="0" destOrd="0" presId="urn:microsoft.com/office/officeart/2005/8/layout/hierarchy1"/>
    <dgm:cxn modelId="{4BB95905-BE5F-4904-9BAC-BAEDEB54FCF7}" type="presOf" srcId="{AC0363D5-A274-4F17-9BB5-E2C1B91E7F6D}" destId="{379E1167-F307-44FC-BAE0-EF9041392826}" srcOrd="0" destOrd="0" presId="urn:microsoft.com/office/officeart/2005/8/layout/hierarchy1"/>
    <dgm:cxn modelId="{B1D2C905-471B-4F04-9D22-035D661349C0}" type="presOf" srcId="{01A78ED2-392E-4BB3-B4F1-9D95F53D4534}" destId="{F57A7178-2A63-495E-92E5-46702E186867}" srcOrd="0" destOrd="0" presId="urn:microsoft.com/office/officeart/2005/8/layout/hierarchy1"/>
    <dgm:cxn modelId="{67AEA806-47E3-44D2-9777-A87588F1C1FA}" srcId="{33D52022-6C3A-4694-BFF9-568156C41BB7}" destId="{8611D13D-C57D-4EDD-8D8E-0D078DDA7082}" srcOrd="0" destOrd="0" parTransId="{ED8087C2-7CF7-4316-91BD-BBEA9B463D3D}" sibTransId="{F61930C3-9CF6-40F7-A309-D5EA29F0EE83}"/>
    <dgm:cxn modelId="{14956B0B-91F1-4A83-BAF0-094A7E653733}" srcId="{71ED4FBC-E365-4972-A121-4B82F4A5E4D9}" destId="{B4CEA7DF-1E74-4B28-9CA1-B354E0DD05C7}" srcOrd="0" destOrd="0" parTransId="{266CB69D-5867-4C01-997E-4C8690F3290D}" sibTransId="{6658DAD5-5979-4704-9BAD-5662C47BAF83}"/>
    <dgm:cxn modelId="{FA6E780E-57E1-40C2-BC75-6C8138BD383B}" type="presOf" srcId="{EF096856-EC50-4E4D-BC66-AFB35009F300}" destId="{651C3C70-7BEF-46AC-BCF3-7988C63F6C33}" srcOrd="0" destOrd="0" presId="urn:microsoft.com/office/officeart/2005/8/layout/hierarchy1"/>
    <dgm:cxn modelId="{8E4AB515-1364-4422-8E44-73574494953B}" type="presOf" srcId="{9C14ABEB-D37E-4484-9778-3C635CAEFF1E}" destId="{8CABEB86-69A4-4909-9203-7C5B789DB0B4}" srcOrd="0" destOrd="0" presId="urn:microsoft.com/office/officeart/2005/8/layout/hierarchy1"/>
    <dgm:cxn modelId="{21A7A918-874E-42D7-B792-74C7678F9A41}" type="presOf" srcId="{CC5C5615-9E6D-4B10-90D3-721809F70A23}" destId="{645CA297-203C-45AE-A9CC-EC4209F88457}" srcOrd="0" destOrd="0" presId="urn:microsoft.com/office/officeart/2005/8/layout/hierarchy1"/>
    <dgm:cxn modelId="{57E0A821-C298-430F-954D-B335F10ECFD0}" type="presOf" srcId="{8385A4A8-DF2B-4AA0-BE61-011D0057B01A}" destId="{0D34BBCE-5BC3-45B7-A725-DCA5B94C4976}" srcOrd="0" destOrd="0" presId="urn:microsoft.com/office/officeart/2005/8/layout/hierarchy1"/>
    <dgm:cxn modelId="{95FF6C25-E2E7-4AEF-A268-0747F65A492F}" srcId="{97885F32-BC75-49E5-9C30-4BE2172C6CFE}" destId="{ADACD5F5-1FEB-4598-BB2C-D1D76A05E0AA}" srcOrd="2" destOrd="0" parTransId="{8286780E-8B46-49BB-BA61-047CEBDF88E7}" sibTransId="{4720F1F8-6BE7-4ACB-A964-4E4BE904CD2D}"/>
    <dgm:cxn modelId="{8B221027-33BB-4BC3-818D-B7DACAE31237}" type="presOf" srcId="{8BF4A9D9-CB93-4E60-BEEF-839F59A643F8}" destId="{CC178AC2-DE28-4867-A91A-72692E25DAAC}" srcOrd="0" destOrd="0" presId="urn:microsoft.com/office/officeart/2005/8/layout/hierarchy1"/>
    <dgm:cxn modelId="{1B469229-28F1-4AFA-87E9-0BCCB1F5261B}" type="presOf" srcId="{AB4D9629-4C2C-4CF0-8821-81ED2D506028}" destId="{C325ADAC-BC91-4E63-AAEF-0B901D560454}" srcOrd="0" destOrd="0" presId="urn:microsoft.com/office/officeart/2005/8/layout/hierarchy1"/>
    <dgm:cxn modelId="{A854912A-9689-4ACA-BC76-9D61D528302A}" srcId="{227D3A7B-5A30-4F6F-9A6B-6CF6408833E0}" destId="{41A83F31-32AA-4F0D-98F6-FC53BD1B22BA}" srcOrd="0" destOrd="0" parTransId="{B44AD3EB-DC99-4CD0-8397-F3F7FF263385}" sibTransId="{51573D2E-8FE4-43F9-B988-C9A0076592EB}"/>
    <dgm:cxn modelId="{114F742B-DAE1-4432-A42B-8E4D51F63F2A}" type="presOf" srcId="{D271CBA4-6290-42AF-A014-A42C54FCA7FA}" destId="{DE1BE8C4-080C-49FE-AA3B-C08AB5F1B24F}" srcOrd="0" destOrd="0" presId="urn:microsoft.com/office/officeart/2005/8/layout/hierarchy1"/>
    <dgm:cxn modelId="{A3AE3C31-A902-4D1B-955F-CD3A2C3BB584}" type="presOf" srcId="{280AFC9C-3CC7-4B06-B64B-A79F8D5085D7}" destId="{FE57495F-55B5-4756-A0E5-BEB2B102A91D}" srcOrd="0" destOrd="0" presId="urn:microsoft.com/office/officeart/2005/8/layout/hierarchy1"/>
    <dgm:cxn modelId="{87069533-CFDF-4BB1-B964-CEAD28D86AED}" type="presOf" srcId="{B44AD3EB-DC99-4CD0-8397-F3F7FF263385}" destId="{3B47DE0F-4D5D-4C48-B725-13FA1BD50782}" srcOrd="0" destOrd="0" presId="urn:microsoft.com/office/officeart/2005/8/layout/hierarchy1"/>
    <dgm:cxn modelId="{601D5F34-46B4-4F48-950F-60F47A6402B8}" type="presOf" srcId="{4E939C51-7170-42DD-8811-CB5D8E7353AA}" destId="{6400D6B8-E0EA-4B57-A1D0-0F3892D409DC}" srcOrd="0" destOrd="0" presId="urn:microsoft.com/office/officeart/2005/8/layout/hierarchy1"/>
    <dgm:cxn modelId="{6B5D1736-377A-4253-A1D3-E56F38AA1DC5}" type="presOf" srcId="{DFA923BC-2222-4106-9B51-4D7C6D87DA38}" destId="{4BEADB2B-B5D4-4D15-9CB4-63BE19F06861}" srcOrd="0" destOrd="0" presId="urn:microsoft.com/office/officeart/2005/8/layout/hierarchy1"/>
    <dgm:cxn modelId="{C132B436-A072-4C0F-BDB7-9F722F86108B}" srcId="{B9E7838F-BA20-4274-8208-F39EB969F266}" destId="{B9EC39D1-FC5D-4A55-8E32-177210A2619D}" srcOrd="0" destOrd="0" parTransId="{AC0363D5-A274-4F17-9BB5-E2C1B91E7F6D}" sibTransId="{D71180BA-BFB4-4844-87E6-6B16924BC7AC}"/>
    <dgm:cxn modelId="{52253F37-2C47-4467-AAE9-21C888D0434E}" type="presOf" srcId="{71ED4FBC-E365-4972-A121-4B82F4A5E4D9}" destId="{C8C3AEE5-587C-4824-AF9E-C11AF568CEB7}" srcOrd="0" destOrd="0" presId="urn:microsoft.com/office/officeart/2005/8/layout/hierarchy1"/>
    <dgm:cxn modelId="{D0888937-E83C-4727-B12E-843C6CDCF883}" type="presOf" srcId="{B4CEA7DF-1E74-4B28-9CA1-B354E0DD05C7}" destId="{5643B206-64B3-4898-9957-BB26D42DBA7D}" srcOrd="0" destOrd="0" presId="urn:microsoft.com/office/officeart/2005/8/layout/hierarchy1"/>
    <dgm:cxn modelId="{47E1BD3B-7B93-41D5-817B-ECBCCF81C4C2}" type="presOf" srcId="{7AF05216-72A5-4478-8DD9-FA2133B279C4}" destId="{D2E78D4C-C114-48C9-8F64-C6BB92E34A00}" srcOrd="0" destOrd="0" presId="urn:microsoft.com/office/officeart/2005/8/layout/hierarchy1"/>
    <dgm:cxn modelId="{E1B2AD5B-D71B-47F8-813F-E4225F4DD1E8}" srcId="{8385A4A8-DF2B-4AA0-BE61-011D0057B01A}" destId="{FEFED30B-C618-464D-B997-25DEB2B8B861}" srcOrd="0" destOrd="0" parTransId="{AA04AB59-E21F-4FAA-A25D-A26EC66F6F0E}" sibTransId="{F5E86F73-64CC-4ACA-ABF3-E9271946A31C}"/>
    <dgm:cxn modelId="{BADEE55B-96BD-47B1-A72E-D4B769BC5A9F}" type="presOf" srcId="{B40909D5-5BD8-408B-BB8F-123A37CD0211}" destId="{BBD7DAD6-BC88-4E7A-A70F-D8F42BBC4CE6}" srcOrd="0" destOrd="0" presId="urn:microsoft.com/office/officeart/2005/8/layout/hierarchy1"/>
    <dgm:cxn modelId="{2231C85F-0CB1-431E-8BCA-5494757C1DF7}" type="presOf" srcId="{29169803-DCE7-4410-9E20-82E53F380E30}" destId="{4E4F9513-D549-4510-8A4F-11069E60FF18}" srcOrd="0" destOrd="0" presId="urn:microsoft.com/office/officeart/2005/8/layout/hierarchy1"/>
    <dgm:cxn modelId="{DA3EE461-E2A4-4A5A-A9DC-DB1A15F512DD}" srcId="{D271CBA4-6290-42AF-A014-A42C54FCA7FA}" destId="{FA8E3706-3DBF-425F-A6CA-AD7C74C66FD7}" srcOrd="0" destOrd="0" parTransId="{53F91D12-21E2-4354-9079-C88A2755E114}" sibTransId="{E38E03F7-76AD-4BA4-9914-5A4C473871E1}"/>
    <dgm:cxn modelId="{03DDC142-E6F2-481D-9F14-7B13EEE1FE74}" type="presOf" srcId="{386D627E-74CE-4D49-B933-09BB0A394444}" destId="{B60176D9-9CEA-41D3-941D-C8DBE49B4D21}" srcOrd="0" destOrd="0" presId="urn:microsoft.com/office/officeart/2005/8/layout/hierarchy1"/>
    <dgm:cxn modelId="{C6EE1544-66EC-4DE9-84A7-E0CD5A65699F}" type="presOf" srcId="{3205945E-5528-4370-8A10-7AE6FB842B39}" destId="{763B6114-8364-4C3A-BB97-5E303F33A7A0}" srcOrd="0" destOrd="0" presId="urn:microsoft.com/office/officeart/2005/8/layout/hierarchy1"/>
    <dgm:cxn modelId="{C9D4DD45-C4BF-429B-A0BA-C06D3A12BCD3}" type="presOf" srcId="{ED8087C2-7CF7-4316-91BD-BBEA9B463D3D}" destId="{6070D82E-0EEF-4042-9D5C-37E63AF2DB44}" srcOrd="0" destOrd="0" presId="urn:microsoft.com/office/officeart/2005/8/layout/hierarchy1"/>
    <dgm:cxn modelId="{2A10AB66-859F-4044-8441-7922BCC54366}" srcId="{97885F32-BC75-49E5-9C30-4BE2172C6CFE}" destId="{7B4A782C-50C8-4654-9155-C30ADD3C100E}" srcOrd="4" destOrd="0" parTransId="{80D56B0F-3DBA-46A8-9363-A39AC405A1EE}" sibTransId="{FFD77487-9DFD-4DD9-9395-00B97E459920}"/>
    <dgm:cxn modelId="{ED761B48-5A54-4A30-9224-5A7ABFC68918}" type="presOf" srcId="{8611D13D-C57D-4EDD-8D8E-0D078DDA7082}" destId="{25109D09-C3BD-48D3-96ED-1D6972E94D49}" srcOrd="0" destOrd="0" presId="urn:microsoft.com/office/officeart/2005/8/layout/hierarchy1"/>
    <dgm:cxn modelId="{71B48668-C926-4142-8089-9FBA0C9B5D55}" srcId="{13395E7D-E4A4-4E19-8826-A2083BFEAAA0}" destId="{97885F32-BC75-49E5-9C30-4BE2172C6CFE}" srcOrd="0" destOrd="0" parTransId="{6E99FD8F-9AE2-4544-819C-49D0D3C9334B}" sibTransId="{1C4B538B-3831-4235-AD6A-40120885C92C}"/>
    <dgm:cxn modelId="{5E2C896B-0266-4A66-A553-472D32BFE0A3}" srcId="{4C1BDF97-1910-4043-9757-09B6504DDC7B}" destId="{71ED4FBC-E365-4972-A121-4B82F4A5E4D9}" srcOrd="0" destOrd="0" parTransId="{DA94EB07-B191-48CE-970A-92F493B9BB6A}" sibTransId="{21C4E4EF-8742-47F3-95DF-8250828B99C0}"/>
    <dgm:cxn modelId="{F043646C-FBD1-4D9F-A929-5E685DE8D621}" type="presOf" srcId="{B9E7838F-BA20-4274-8208-F39EB969F266}" destId="{2FB0183A-C3BE-4EAF-B888-C3751B7226C0}" srcOrd="0" destOrd="0" presId="urn:microsoft.com/office/officeart/2005/8/layout/hierarchy1"/>
    <dgm:cxn modelId="{B828074D-F234-438F-BEF4-C0B2AF546B22}" type="presOf" srcId="{33D52022-6C3A-4694-BFF9-568156C41BB7}" destId="{EF012218-A37E-4E19-88E3-2C5FB1DD8ECE}" srcOrd="0" destOrd="0" presId="urn:microsoft.com/office/officeart/2005/8/layout/hierarchy1"/>
    <dgm:cxn modelId="{3AF4D36D-6455-463E-927E-BD99B47F19DF}" srcId="{8611D13D-C57D-4EDD-8D8E-0D078DDA7082}" destId="{057ACC8C-8150-4119-B747-D94CD5B10616}" srcOrd="0" destOrd="0" parTransId="{4E939C51-7170-42DD-8811-CB5D8E7353AA}" sibTransId="{C5B3B01B-F1BD-4890-A7FA-7589D9F7910A}"/>
    <dgm:cxn modelId="{D458316E-8579-45C3-9E88-7F490E5D6216}" type="presOf" srcId="{7B4A782C-50C8-4654-9155-C30ADD3C100E}" destId="{FFEA6054-25E3-451F-B849-9017B0292835}" srcOrd="0" destOrd="0" presId="urn:microsoft.com/office/officeart/2005/8/layout/hierarchy1"/>
    <dgm:cxn modelId="{4682FC6E-4E9D-4BA5-AF6E-2F9ACC9EC878}" srcId="{97885F32-BC75-49E5-9C30-4BE2172C6CFE}" destId="{4C1BDF97-1910-4043-9757-09B6504DDC7B}" srcOrd="1" destOrd="0" parTransId="{DFA923BC-2222-4106-9B51-4D7C6D87DA38}" sibTransId="{575663C5-723A-4AC3-A5D3-9D7477759573}"/>
    <dgm:cxn modelId="{0C49EC4F-7452-476E-B879-936E3BCC16AC}" srcId="{7B4A782C-50C8-4654-9155-C30ADD3C100E}" destId="{B9E7838F-BA20-4274-8208-F39EB969F266}" srcOrd="0" destOrd="0" parTransId="{F3D7DE85-FC10-4BBA-880C-96ED550975E0}" sibTransId="{2F94B383-3C03-4EEF-838E-FC2167F9F74C}"/>
    <dgm:cxn modelId="{6ED5B052-074D-40DB-8EEB-42C0754381AF}" type="presOf" srcId="{80D56B0F-3DBA-46A8-9363-A39AC405A1EE}" destId="{965E7188-F3B8-4A72-B272-6A562B93798F}" srcOrd="0" destOrd="0" presId="urn:microsoft.com/office/officeart/2005/8/layout/hierarchy1"/>
    <dgm:cxn modelId="{489FEC57-8C01-44EE-A761-C0AD66D24C66}" type="presOf" srcId="{FEFED30B-C618-464D-B997-25DEB2B8B861}" destId="{CDA6C5BE-8644-4F92-B91B-0F4D0394E2EA}" srcOrd="0" destOrd="0" presId="urn:microsoft.com/office/officeart/2005/8/layout/hierarchy1"/>
    <dgm:cxn modelId="{E4965B82-949C-4F2F-89E7-589867865CAB}" srcId="{B9EC39D1-FC5D-4A55-8E32-177210A2619D}" destId="{227D3A7B-5A30-4F6F-9A6B-6CF6408833E0}" srcOrd="0" destOrd="0" parTransId="{1BAA428A-C35C-4BC3-98BB-570BB0307362}" sibTransId="{B41099E2-3CC0-40E2-8431-A4F5B4D41B6E}"/>
    <dgm:cxn modelId="{373F7682-B4D1-47B3-9740-34BDF9DF8967}" type="presOf" srcId="{057ACC8C-8150-4119-B747-D94CD5B10616}" destId="{97AB0C9B-FDAA-4FEE-9176-88F8A26CD1A7}" srcOrd="0" destOrd="0" presId="urn:microsoft.com/office/officeart/2005/8/layout/hierarchy1"/>
    <dgm:cxn modelId="{16C54483-FA74-4F6C-B1DD-400152E8D074}" type="presOf" srcId="{3BF811D2-2547-4168-B4DE-B478A6E0C509}" destId="{54AC7C9D-8971-4DB8-8A28-32E773E75D20}" srcOrd="0" destOrd="0" presId="urn:microsoft.com/office/officeart/2005/8/layout/hierarchy1"/>
    <dgm:cxn modelId="{3B988684-D6EA-4CDD-89EB-162DD7FC71DA}" srcId="{3205945E-5528-4370-8A10-7AE6FB842B39}" destId="{D271CBA4-6290-42AF-A014-A42C54FCA7FA}" srcOrd="0" destOrd="0" parTransId="{29169803-DCE7-4410-9E20-82E53F380E30}" sibTransId="{4A96F35D-EC5D-4CD5-A8F8-D3CC8FC6F04C}"/>
    <dgm:cxn modelId="{0724EB85-64EF-4DEE-89B7-55924BA17EB8}" srcId="{ADACD5F5-1FEB-4598-BB2C-D1D76A05E0AA}" destId="{9C14ABEB-D37E-4484-9778-3C635CAEFF1E}" srcOrd="0" destOrd="0" parTransId="{14A247DF-05EE-4689-9989-D4730DE20309}" sibTransId="{D547F822-7A7C-4483-8A13-C2062FC2B9A3}"/>
    <dgm:cxn modelId="{6681CB86-3ABC-4E95-A4C8-394BEEF389D6}" type="presOf" srcId="{4C1BDF97-1910-4043-9757-09B6504DDC7B}" destId="{75E84FED-5769-4BDF-956E-037E17BDA9D7}" srcOrd="0" destOrd="0" presId="urn:microsoft.com/office/officeart/2005/8/layout/hierarchy1"/>
    <dgm:cxn modelId="{248FEF8C-8C2D-405C-BE90-BC2F590E9DB5}" type="presOf" srcId="{53F91D12-21E2-4354-9079-C88A2755E114}" destId="{629E35DA-279F-43F0-A849-B892166A12AE}" srcOrd="0" destOrd="0" presId="urn:microsoft.com/office/officeart/2005/8/layout/hierarchy1"/>
    <dgm:cxn modelId="{174B3390-7840-4552-898E-FBFFFAEE23E8}" type="presOf" srcId="{AA04AB59-E21F-4FAA-A25D-A26EC66F6F0E}" destId="{7361FCB9-EAFB-48A0-9DA0-C0EC9EEA881B}" srcOrd="0" destOrd="0" presId="urn:microsoft.com/office/officeart/2005/8/layout/hierarchy1"/>
    <dgm:cxn modelId="{F90D8190-0447-4946-84EE-FB7B7989D5AF}" srcId="{01A78ED2-392E-4BB3-B4F1-9D95F53D4534}" destId="{92F88536-41B9-45F6-9F79-A37FECDF0597}" srcOrd="0" destOrd="0" parTransId="{6542F3C7-C98B-4117-89C9-3C9DE3E16D9E}" sibTransId="{75A5A4D3-F058-43A9-867F-8BA578C1995A}"/>
    <dgm:cxn modelId="{4529E694-F375-4264-AF82-44F658CB27D0}" type="presOf" srcId="{9689A3FA-C449-48A4-9565-348A618798F9}" destId="{F99BB114-4A69-4A08-B88F-0F45340113ED}" srcOrd="0" destOrd="0" presId="urn:microsoft.com/office/officeart/2005/8/layout/hierarchy1"/>
    <dgm:cxn modelId="{F80B6A96-C3D1-49BC-BE60-BB061FF22261}" type="presOf" srcId="{A5C665A6-B561-4EB4-867C-8DBBD02E2051}" destId="{38F0172D-ABD2-45C9-B8B1-EE05EE0B0DEA}" srcOrd="0" destOrd="0" presId="urn:microsoft.com/office/officeart/2005/8/layout/hierarchy1"/>
    <dgm:cxn modelId="{DEFC7696-3007-4709-AFF4-10294AE3A252}" type="presOf" srcId="{1BAA428A-C35C-4BC3-98BB-570BB0307362}" destId="{63F2BB9A-D335-4865-9AC9-0BDFAA07AE7B}" srcOrd="0" destOrd="0" presId="urn:microsoft.com/office/officeart/2005/8/layout/hierarchy1"/>
    <dgm:cxn modelId="{D14AD699-5099-4D94-A555-31BA088D11F1}" type="presOf" srcId="{13395E7D-E4A4-4E19-8826-A2083BFEAAA0}" destId="{2BF1C84D-990C-411B-83F1-11911A3AFC3F}" srcOrd="0" destOrd="0" presId="urn:microsoft.com/office/officeart/2005/8/layout/hierarchy1"/>
    <dgm:cxn modelId="{7CB6C39C-E5B8-44AC-B4CA-8A0F892909DB}" srcId="{FA8E3706-3DBF-425F-A6CA-AD7C74C66FD7}" destId="{B40909D5-5BD8-408B-BB8F-123A37CD0211}" srcOrd="0" destOrd="0" parTransId="{386D627E-74CE-4D49-B933-09BB0A394444}" sibTransId="{00F948BE-3BD4-4FC2-AA9A-0A59395D8DC3}"/>
    <dgm:cxn modelId="{EA94C9A4-8D70-40C7-92DA-CAC14225D5BB}" srcId="{80269DD5-A4FC-438A-8B6C-4FD69B546A4C}" destId="{33D52022-6C3A-4694-BFF9-568156C41BB7}" srcOrd="0" destOrd="0" parTransId="{280AFC9C-3CC7-4B06-B64B-A79F8D5085D7}" sibTransId="{B8B07AC7-07C4-4015-A824-CBBA0196526A}"/>
    <dgm:cxn modelId="{051756A6-F66C-4416-B120-C7807FD11165}" type="presOf" srcId="{FA8E3706-3DBF-425F-A6CA-AD7C74C66FD7}" destId="{8E614962-B5C7-4440-A25D-8D22CF052FDC}" srcOrd="0" destOrd="0" presId="urn:microsoft.com/office/officeart/2005/8/layout/hierarchy1"/>
    <dgm:cxn modelId="{BAAACCA7-80DE-4B90-9656-784DF31D9480}" type="presOf" srcId="{F3D7DE85-FC10-4BBA-880C-96ED550975E0}" destId="{21465648-CE63-47FC-A9E6-A01F930DD30E}" srcOrd="0" destOrd="0" presId="urn:microsoft.com/office/officeart/2005/8/layout/hierarchy1"/>
    <dgm:cxn modelId="{EB7711A8-D9ED-4AE8-B148-7F7CC8502854}" type="presOf" srcId="{266CB69D-5867-4C01-997E-4C8690F3290D}" destId="{2114B4C6-8FF5-4DB5-948F-245CAD954DF7}" srcOrd="0" destOrd="0" presId="urn:microsoft.com/office/officeart/2005/8/layout/hierarchy1"/>
    <dgm:cxn modelId="{25C824AB-1C02-490D-B77B-86612D7E4D5B}" type="presOf" srcId="{80269DD5-A4FC-438A-8B6C-4FD69B546A4C}" destId="{EEB254BA-6250-442A-A7B5-BF8B873B2007}" srcOrd="0" destOrd="0" presId="urn:microsoft.com/office/officeart/2005/8/layout/hierarchy1"/>
    <dgm:cxn modelId="{E7191AAC-F1A0-4603-B362-1DF0BB9F3997}" type="presOf" srcId="{8286780E-8B46-49BB-BA61-047CEBDF88E7}" destId="{13F8285B-BFEC-4436-8435-6D0DAA613B04}" srcOrd="0" destOrd="0" presId="urn:microsoft.com/office/officeart/2005/8/layout/hierarchy1"/>
    <dgm:cxn modelId="{34CEF3B9-D1DD-4292-8C78-B0276BA37762}" type="presOf" srcId="{14A247DF-05EE-4689-9989-D4730DE20309}" destId="{8AAF700B-CC71-445D-A4FA-CB4F3B53476E}" srcOrd="0" destOrd="0" presId="urn:microsoft.com/office/officeart/2005/8/layout/hierarchy1"/>
    <dgm:cxn modelId="{157B39C2-0EC5-4CE8-9CE4-A44A97F88296}" srcId="{97885F32-BC75-49E5-9C30-4BE2172C6CFE}" destId="{3205945E-5528-4370-8A10-7AE6FB842B39}" srcOrd="3" destOrd="0" parTransId="{EF096856-EC50-4E4D-BC66-AFB35009F300}" sibTransId="{45C9014F-2063-4098-9A4E-246180F13054}"/>
    <dgm:cxn modelId="{56E4B1C7-302F-447B-8CC9-C15CADBED8CB}" type="presOf" srcId="{41A83F31-32AA-4F0D-98F6-FC53BD1B22BA}" destId="{DACA905D-1872-4256-AF0D-FAA35EB015E5}" srcOrd="0" destOrd="0" presId="urn:microsoft.com/office/officeart/2005/8/layout/hierarchy1"/>
    <dgm:cxn modelId="{BC3325C8-E457-4721-8AD1-D4BC0D8E6235}" type="presOf" srcId="{92F88536-41B9-45F6-9F79-A37FECDF0597}" destId="{F8136CD7-CA2D-4F52-A71E-8595A2AC4077}" srcOrd="0" destOrd="0" presId="urn:microsoft.com/office/officeart/2005/8/layout/hierarchy1"/>
    <dgm:cxn modelId="{411663C8-3AF6-44B6-9C5F-C1F938CB1635}" srcId="{9C14ABEB-D37E-4484-9778-3C635CAEFF1E}" destId="{01A78ED2-392E-4BB3-B4F1-9D95F53D4534}" srcOrd="0" destOrd="0" parTransId="{3BF811D2-2547-4168-B4DE-B478A6E0C509}" sibTransId="{57E78D60-B78E-4C8A-9A62-360857BC2E26}"/>
    <dgm:cxn modelId="{C6C67FCA-C8F2-413B-BBBC-4DF28112FAE2}" type="presOf" srcId="{ADACD5F5-1FEB-4598-BB2C-D1D76A05E0AA}" destId="{28B10C08-4120-41E5-80E3-A1A339522E90}" srcOrd="0" destOrd="0" presId="urn:microsoft.com/office/officeart/2005/8/layout/hierarchy1"/>
    <dgm:cxn modelId="{EFDBF2CD-8886-4ACE-B722-83463F1736C1}" srcId="{7AF05216-72A5-4478-8DD9-FA2133B279C4}" destId="{8385A4A8-DF2B-4AA0-BE61-011D0057B01A}" srcOrd="0" destOrd="0" parTransId="{A5C665A6-B561-4EB4-867C-8DBBD02E2051}" sibTransId="{621A00F1-6832-4790-93F5-9A67C533D761}"/>
    <dgm:cxn modelId="{F26C8ED6-AD9E-4BF1-8EE1-37C210AB2912}" srcId="{92F88536-41B9-45F6-9F79-A37FECDF0597}" destId="{80269DD5-A4FC-438A-8B6C-4FD69B546A4C}" srcOrd="0" destOrd="0" parTransId="{87001798-2FB9-4A19-9315-A9D02103E169}" sibTransId="{F77E45D1-CCA6-4B3B-BCE9-D89EA029C9B0}"/>
    <dgm:cxn modelId="{F5BA55D9-AC66-4F81-9883-81620D47B95B}" type="presOf" srcId="{DA94EB07-B191-48CE-970A-92F493B9BB6A}" destId="{88169FEC-FB13-45C7-BE5B-69700D32AD65}" srcOrd="0" destOrd="0" presId="urn:microsoft.com/office/officeart/2005/8/layout/hierarchy1"/>
    <dgm:cxn modelId="{F77195E1-2B1E-44E6-A069-5C9394D6E849}" type="presOf" srcId="{97885F32-BC75-49E5-9C30-4BE2172C6CFE}" destId="{7A0D589B-14D9-4A16-9566-30A40B76A1A0}" srcOrd="0" destOrd="0" presId="urn:microsoft.com/office/officeart/2005/8/layout/hierarchy1"/>
    <dgm:cxn modelId="{F12F3AE6-4F8A-4B92-88AE-8C221C388068}" type="presOf" srcId="{B9EC39D1-FC5D-4A55-8E32-177210A2619D}" destId="{FA38EB12-05D3-4E3A-AE54-0D6BD0B6DD0F}" srcOrd="0" destOrd="0" presId="urn:microsoft.com/office/officeart/2005/8/layout/hierarchy1"/>
    <dgm:cxn modelId="{ED274FEA-BAE8-415E-94E7-3EBF9240C71A}" srcId="{CC5C5615-9E6D-4B10-90D3-721809F70A23}" destId="{7AF05216-72A5-4478-8DD9-FA2133B279C4}" srcOrd="0" destOrd="0" parTransId="{29CB0DB4-A261-470D-B361-9186B30511CC}" sibTransId="{30C63B73-226E-47DE-BD59-F97236BE3022}"/>
    <dgm:cxn modelId="{285B54ED-7918-43A5-9A72-DC1BFDAC3FC2}" type="presOf" srcId="{227D3A7B-5A30-4F6F-9A6B-6CF6408833E0}" destId="{3FC56295-D273-4918-9C3C-51321840D44B}" srcOrd="0" destOrd="0" presId="urn:microsoft.com/office/officeart/2005/8/layout/hierarchy1"/>
    <dgm:cxn modelId="{2ABC65EF-44E0-4B2D-A14E-29A4DFB1E933}" type="presOf" srcId="{6542F3C7-C98B-4117-89C9-3C9DE3E16D9E}" destId="{E2428BD3-42C5-4F19-9221-FA78B1DFA908}" srcOrd="0" destOrd="0" presId="urn:microsoft.com/office/officeart/2005/8/layout/hierarchy1"/>
    <dgm:cxn modelId="{619EF1F1-9ABF-45F4-A58F-45B72334F3A5}" srcId="{B4CEA7DF-1E74-4B28-9CA1-B354E0DD05C7}" destId="{8BF4A9D9-CB93-4E60-BEEF-839F59A643F8}" srcOrd="0" destOrd="0" parTransId="{AB4D9629-4C2C-4CF0-8821-81ED2D506028}" sibTransId="{0FB29A91-235C-41AE-AFFF-7DAA3C9C88D5}"/>
    <dgm:cxn modelId="{F8B0D2F7-6061-4ADD-80A4-CA76EEAB6B37}" type="presOf" srcId="{29CB0DB4-A261-470D-B361-9186B30511CC}" destId="{D3C23C6A-AE65-47FF-8B0A-C1E08A4C6C11}" srcOrd="0" destOrd="0" presId="urn:microsoft.com/office/officeart/2005/8/layout/hierarchy1"/>
    <dgm:cxn modelId="{A8F6B1BC-5D97-4F04-B223-C5EFBE7C2EB6}" type="presParOf" srcId="{2BF1C84D-990C-411B-83F1-11911A3AFC3F}" destId="{BE383808-4F78-4BDD-A23D-4912A65B173A}" srcOrd="0" destOrd="0" presId="urn:microsoft.com/office/officeart/2005/8/layout/hierarchy1"/>
    <dgm:cxn modelId="{D13D9848-7413-4B08-8DF1-3F56E871AF2A}" type="presParOf" srcId="{BE383808-4F78-4BDD-A23D-4912A65B173A}" destId="{260B142F-ADF6-4A5C-91A6-139D902B932F}" srcOrd="0" destOrd="0" presId="urn:microsoft.com/office/officeart/2005/8/layout/hierarchy1"/>
    <dgm:cxn modelId="{72167733-866F-42B4-8B90-DA9F8E16B15B}" type="presParOf" srcId="{260B142F-ADF6-4A5C-91A6-139D902B932F}" destId="{9FCC968C-3EEA-4F46-9BC8-A8090E36EB92}" srcOrd="0" destOrd="0" presId="urn:microsoft.com/office/officeart/2005/8/layout/hierarchy1"/>
    <dgm:cxn modelId="{1840E88E-3BF4-438F-B2C6-B9D77CF66B10}" type="presParOf" srcId="{260B142F-ADF6-4A5C-91A6-139D902B932F}" destId="{7A0D589B-14D9-4A16-9566-30A40B76A1A0}" srcOrd="1" destOrd="0" presId="urn:microsoft.com/office/officeart/2005/8/layout/hierarchy1"/>
    <dgm:cxn modelId="{5F890F01-CFD3-49B8-A52D-D036758B4581}" type="presParOf" srcId="{BE383808-4F78-4BDD-A23D-4912A65B173A}" destId="{12B8ACBE-7D91-44B6-8910-6596B60B60BC}" srcOrd="1" destOrd="0" presId="urn:microsoft.com/office/officeart/2005/8/layout/hierarchy1"/>
    <dgm:cxn modelId="{E1F8CED8-5921-49AC-B7FE-EB6801DED55F}" type="presParOf" srcId="{12B8ACBE-7D91-44B6-8910-6596B60B60BC}" destId="{F99BB114-4A69-4A08-B88F-0F45340113ED}" srcOrd="0" destOrd="0" presId="urn:microsoft.com/office/officeart/2005/8/layout/hierarchy1"/>
    <dgm:cxn modelId="{1AE8F0BA-3436-40DC-B57B-CA896A685178}" type="presParOf" srcId="{12B8ACBE-7D91-44B6-8910-6596B60B60BC}" destId="{E83DAFA0-D748-4B2E-B3CE-DE2CB7499590}" srcOrd="1" destOrd="0" presId="urn:microsoft.com/office/officeart/2005/8/layout/hierarchy1"/>
    <dgm:cxn modelId="{08F5C37F-8B88-4E69-B3C6-7D4FC181F208}" type="presParOf" srcId="{E83DAFA0-D748-4B2E-B3CE-DE2CB7499590}" destId="{F3AC840F-4B0C-4702-88E8-178DA14302B4}" srcOrd="0" destOrd="0" presId="urn:microsoft.com/office/officeart/2005/8/layout/hierarchy1"/>
    <dgm:cxn modelId="{472BE8C6-1965-4EA7-BD96-A3A94A1A4869}" type="presParOf" srcId="{F3AC840F-4B0C-4702-88E8-178DA14302B4}" destId="{C338F919-BA79-4289-87DE-C42B8AA6AD82}" srcOrd="0" destOrd="0" presId="urn:microsoft.com/office/officeart/2005/8/layout/hierarchy1"/>
    <dgm:cxn modelId="{8DC36DE2-A950-4418-BFBE-B8DAA3C57D67}" type="presParOf" srcId="{F3AC840F-4B0C-4702-88E8-178DA14302B4}" destId="{645CA297-203C-45AE-A9CC-EC4209F88457}" srcOrd="1" destOrd="0" presId="urn:microsoft.com/office/officeart/2005/8/layout/hierarchy1"/>
    <dgm:cxn modelId="{867B2C8B-B8F7-4CEB-B4E1-351E83B27A67}" type="presParOf" srcId="{E83DAFA0-D748-4B2E-B3CE-DE2CB7499590}" destId="{73F7C3C8-07E3-4FF5-9DDF-934E709D3679}" srcOrd="1" destOrd="0" presId="urn:microsoft.com/office/officeart/2005/8/layout/hierarchy1"/>
    <dgm:cxn modelId="{4F306B87-9AB5-4239-8931-D7DDCBB71275}" type="presParOf" srcId="{73F7C3C8-07E3-4FF5-9DDF-934E709D3679}" destId="{D3C23C6A-AE65-47FF-8B0A-C1E08A4C6C11}" srcOrd="0" destOrd="0" presId="urn:microsoft.com/office/officeart/2005/8/layout/hierarchy1"/>
    <dgm:cxn modelId="{BCB63C1E-D060-4EC3-9D41-95D1AF088EDD}" type="presParOf" srcId="{73F7C3C8-07E3-4FF5-9DDF-934E709D3679}" destId="{C416BB26-A525-4FCD-B023-360C238A4A3F}" srcOrd="1" destOrd="0" presId="urn:microsoft.com/office/officeart/2005/8/layout/hierarchy1"/>
    <dgm:cxn modelId="{79EB7D20-B383-4868-A6F5-09AF1FF84E16}" type="presParOf" srcId="{C416BB26-A525-4FCD-B023-360C238A4A3F}" destId="{6117E2E0-AE4C-47B0-AE3D-797289FD0734}" srcOrd="0" destOrd="0" presId="urn:microsoft.com/office/officeart/2005/8/layout/hierarchy1"/>
    <dgm:cxn modelId="{57C13F9D-F431-41DF-BFFE-4EAF58328A80}" type="presParOf" srcId="{6117E2E0-AE4C-47B0-AE3D-797289FD0734}" destId="{21B9EC31-D2FB-4581-869C-7DB6AC9C6E7F}" srcOrd="0" destOrd="0" presId="urn:microsoft.com/office/officeart/2005/8/layout/hierarchy1"/>
    <dgm:cxn modelId="{C8EC7D70-60BF-4D3B-A47D-E9A14A9F1007}" type="presParOf" srcId="{6117E2E0-AE4C-47B0-AE3D-797289FD0734}" destId="{D2E78D4C-C114-48C9-8F64-C6BB92E34A00}" srcOrd="1" destOrd="0" presId="urn:microsoft.com/office/officeart/2005/8/layout/hierarchy1"/>
    <dgm:cxn modelId="{BCF648AB-749E-4265-94EF-3E46965A07C9}" type="presParOf" srcId="{C416BB26-A525-4FCD-B023-360C238A4A3F}" destId="{4292107F-F1BC-41CF-A83B-4277291A46E9}" srcOrd="1" destOrd="0" presId="urn:microsoft.com/office/officeart/2005/8/layout/hierarchy1"/>
    <dgm:cxn modelId="{7F5EB956-8AE2-4A3A-9916-3E590186184C}" type="presParOf" srcId="{4292107F-F1BC-41CF-A83B-4277291A46E9}" destId="{38F0172D-ABD2-45C9-B8B1-EE05EE0B0DEA}" srcOrd="0" destOrd="0" presId="urn:microsoft.com/office/officeart/2005/8/layout/hierarchy1"/>
    <dgm:cxn modelId="{C1CCBB51-C1DB-4185-8E8E-621F668608E1}" type="presParOf" srcId="{4292107F-F1BC-41CF-A83B-4277291A46E9}" destId="{C4CAD5C9-6488-4A95-865F-C016295085A3}" srcOrd="1" destOrd="0" presId="urn:microsoft.com/office/officeart/2005/8/layout/hierarchy1"/>
    <dgm:cxn modelId="{0A6E1860-1797-4E6C-A57B-5816FF8617A1}" type="presParOf" srcId="{C4CAD5C9-6488-4A95-865F-C016295085A3}" destId="{8F983415-A42A-452E-AB11-7703EC35A4CC}" srcOrd="0" destOrd="0" presId="urn:microsoft.com/office/officeart/2005/8/layout/hierarchy1"/>
    <dgm:cxn modelId="{A3DF4457-719D-4B61-8F31-36949FDB31B4}" type="presParOf" srcId="{8F983415-A42A-452E-AB11-7703EC35A4CC}" destId="{BC365E8F-66CF-4E37-BC7F-786031B72E39}" srcOrd="0" destOrd="0" presId="urn:microsoft.com/office/officeart/2005/8/layout/hierarchy1"/>
    <dgm:cxn modelId="{89A21AA3-4031-4261-ABF1-68C34A69B0F1}" type="presParOf" srcId="{8F983415-A42A-452E-AB11-7703EC35A4CC}" destId="{0D34BBCE-5BC3-45B7-A725-DCA5B94C4976}" srcOrd="1" destOrd="0" presId="urn:microsoft.com/office/officeart/2005/8/layout/hierarchy1"/>
    <dgm:cxn modelId="{21FB4115-7043-463A-9D88-BD07BB448233}" type="presParOf" srcId="{C4CAD5C9-6488-4A95-865F-C016295085A3}" destId="{7A5A68BE-1CDF-4AEF-8ECF-5F5A34F5982A}" srcOrd="1" destOrd="0" presId="urn:microsoft.com/office/officeart/2005/8/layout/hierarchy1"/>
    <dgm:cxn modelId="{0FD108DF-A52D-4336-99A6-E5E39AF0BF84}" type="presParOf" srcId="{7A5A68BE-1CDF-4AEF-8ECF-5F5A34F5982A}" destId="{7361FCB9-EAFB-48A0-9DA0-C0EC9EEA881B}" srcOrd="0" destOrd="0" presId="urn:microsoft.com/office/officeart/2005/8/layout/hierarchy1"/>
    <dgm:cxn modelId="{A042E77D-7861-4419-96FA-B6CF9B33B803}" type="presParOf" srcId="{7A5A68BE-1CDF-4AEF-8ECF-5F5A34F5982A}" destId="{0EE9C383-558E-447C-8CDE-9CFEB5530358}" srcOrd="1" destOrd="0" presId="urn:microsoft.com/office/officeart/2005/8/layout/hierarchy1"/>
    <dgm:cxn modelId="{8412D9CE-CBC4-4188-9678-B7B139F4A41C}" type="presParOf" srcId="{0EE9C383-558E-447C-8CDE-9CFEB5530358}" destId="{2F2119F7-C23B-4E3F-9DB5-99E51E192AB8}" srcOrd="0" destOrd="0" presId="urn:microsoft.com/office/officeart/2005/8/layout/hierarchy1"/>
    <dgm:cxn modelId="{1FD82375-6DDF-4CF5-BE3A-4794D64C1FC3}" type="presParOf" srcId="{2F2119F7-C23B-4E3F-9DB5-99E51E192AB8}" destId="{D62C0421-151B-4B7D-8F91-9BF340EC5C0D}" srcOrd="0" destOrd="0" presId="urn:microsoft.com/office/officeart/2005/8/layout/hierarchy1"/>
    <dgm:cxn modelId="{FBAA7E86-AFD4-4B80-B174-DC7580A9033C}" type="presParOf" srcId="{2F2119F7-C23B-4E3F-9DB5-99E51E192AB8}" destId="{CDA6C5BE-8644-4F92-B91B-0F4D0394E2EA}" srcOrd="1" destOrd="0" presId="urn:microsoft.com/office/officeart/2005/8/layout/hierarchy1"/>
    <dgm:cxn modelId="{C93C8312-BAAC-4AAD-85EF-C6BC5453C117}" type="presParOf" srcId="{0EE9C383-558E-447C-8CDE-9CFEB5530358}" destId="{FDBFD30B-4A0C-4FDC-8484-FE3BEB065E69}" srcOrd="1" destOrd="0" presId="urn:microsoft.com/office/officeart/2005/8/layout/hierarchy1"/>
    <dgm:cxn modelId="{9C5541E8-56D9-46BD-AE30-61352140DDB1}" type="presParOf" srcId="{12B8ACBE-7D91-44B6-8910-6596B60B60BC}" destId="{4BEADB2B-B5D4-4D15-9CB4-63BE19F06861}" srcOrd="2" destOrd="0" presId="urn:microsoft.com/office/officeart/2005/8/layout/hierarchy1"/>
    <dgm:cxn modelId="{DBF3A6C2-3D3C-4165-804C-12C52C558BBB}" type="presParOf" srcId="{12B8ACBE-7D91-44B6-8910-6596B60B60BC}" destId="{F963C5F6-6B24-4160-B5D6-E24C9D66D6C8}" srcOrd="3" destOrd="0" presId="urn:microsoft.com/office/officeart/2005/8/layout/hierarchy1"/>
    <dgm:cxn modelId="{60022201-BA85-45C2-B7C3-8D802AF6FE90}" type="presParOf" srcId="{F963C5F6-6B24-4160-B5D6-E24C9D66D6C8}" destId="{BAB14BBE-61FC-49C2-9AD5-7FFF94C5AE8E}" srcOrd="0" destOrd="0" presId="urn:microsoft.com/office/officeart/2005/8/layout/hierarchy1"/>
    <dgm:cxn modelId="{50CC5DE2-EA11-4434-8059-095AD93CDE0C}" type="presParOf" srcId="{BAB14BBE-61FC-49C2-9AD5-7FFF94C5AE8E}" destId="{2983852C-488D-4878-A723-5CDD72130B95}" srcOrd="0" destOrd="0" presId="urn:microsoft.com/office/officeart/2005/8/layout/hierarchy1"/>
    <dgm:cxn modelId="{D6CB13E6-A3E3-4317-872D-63A51B92F8E4}" type="presParOf" srcId="{BAB14BBE-61FC-49C2-9AD5-7FFF94C5AE8E}" destId="{75E84FED-5769-4BDF-956E-037E17BDA9D7}" srcOrd="1" destOrd="0" presId="urn:microsoft.com/office/officeart/2005/8/layout/hierarchy1"/>
    <dgm:cxn modelId="{35C471EF-D6B7-476D-9D34-2A6BF94A4620}" type="presParOf" srcId="{F963C5F6-6B24-4160-B5D6-E24C9D66D6C8}" destId="{C0E9C82D-74AD-473E-B894-4354A1976C31}" srcOrd="1" destOrd="0" presId="urn:microsoft.com/office/officeart/2005/8/layout/hierarchy1"/>
    <dgm:cxn modelId="{B4C18F78-79B5-4E5F-AAD9-2A7E511E8AEC}" type="presParOf" srcId="{C0E9C82D-74AD-473E-B894-4354A1976C31}" destId="{88169FEC-FB13-45C7-BE5B-69700D32AD65}" srcOrd="0" destOrd="0" presId="urn:microsoft.com/office/officeart/2005/8/layout/hierarchy1"/>
    <dgm:cxn modelId="{1F76EEF1-9CAB-4F11-A85C-9F118F27BCAC}" type="presParOf" srcId="{C0E9C82D-74AD-473E-B894-4354A1976C31}" destId="{B59B417C-767C-42BB-98AA-D765A9EDB5EF}" srcOrd="1" destOrd="0" presId="urn:microsoft.com/office/officeart/2005/8/layout/hierarchy1"/>
    <dgm:cxn modelId="{4C778C28-74BE-4E79-AF1E-0F09BB3AADC8}" type="presParOf" srcId="{B59B417C-767C-42BB-98AA-D765A9EDB5EF}" destId="{79FB4F44-4E4F-4782-9D23-84A42AAE68F0}" srcOrd="0" destOrd="0" presId="urn:microsoft.com/office/officeart/2005/8/layout/hierarchy1"/>
    <dgm:cxn modelId="{7F840976-FB5F-4097-84CC-15C30DD7C203}" type="presParOf" srcId="{79FB4F44-4E4F-4782-9D23-84A42AAE68F0}" destId="{95764A9D-2110-457F-BD13-7F50AE693EEA}" srcOrd="0" destOrd="0" presId="urn:microsoft.com/office/officeart/2005/8/layout/hierarchy1"/>
    <dgm:cxn modelId="{D88DA6A9-F309-4BA5-8C8A-542650C71A00}" type="presParOf" srcId="{79FB4F44-4E4F-4782-9D23-84A42AAE68F0}" destId="{C8C3AEE5-587C-4824-AF9E-C11AF568CEB7}" srcOrd="1" destOrd="0" presId="urn:microsoft.com/office/officeart/2005/8/layout/hierarchy1"/>
    <dgm:cxn modelId="{23F02877-EB70-4177-AC32-92D73CF770A0}" type="presParOf" srcId="{B59B417C-767C-42BB-98AA-D765A9EDB5EF}" destId="{B7CF8FB0-1666-41B7-B242-181520FEE196}" srcOrd="1" destOrd="0" presId="urn:microsoft.com/office/officeart/2005/8/layout/hierarchy1"/>
    <dgm:cxn modelId="{EF265412-0093-4450-B296-202219113E70}" type="presParOf" srcId="{B7CF8FB0-1666-41B7-B242-181520FEE196}" destId="{2114B4C6-8FF5-4DB5-948F-245CAD954DF7}" srcOrd="0" destOrd="0" presId="urn:microsoft.com/office/officeart/2005/8/layout/hierarchy1"/>
    <dgm:cxn modelId="{36B6ABB2-8D87-4F6D-82D9-3554B18FFD30}" type="presParOf" srcId="{B7CF8FB0-1666-41B7-B242-181520FEE196}" destId="{4FC38BE6-CCB1-4C7E-9A4A-9D51F9D8A9EB}" srcOrd="1" destOrd="0" presId="urn:microsoft.com/office/officeart/2005/8/layout/hierarchy1"/>
    <dgm:cxn modelId="{B1A8A7E7-D1B4-4613-A251-4BE183529147}" type="presParOf" srcId="{4FC38BE6-CCB1-4C7E-9A4A-9D51F9D8A9EB}" destId="{3BC2D1D7-0EF4-4076-917F-B54CBEF99252}" srcOrd="0" destOrd="0" presId="urn:microsoft.com/office/officeart/2005/8/layout/hierarchy1"/>
    <dgm:cxn modelId="{16D3413F-49FF-4031-9989-B7C29248F6EC}" type="presParOf" srcId="{3BC2D1D7-0EF4-4076-917F-B54CBEF99252}" destId="{E5439AA7-A133-4EF1-85C3-DBC002553299}" srcOrd="0" destOrd="0" presId="urn:microsoft.com/office/officeart/2005/8/layout/hierarchy1"/>
    <dgm:cxn modelId="{A5A98BAF-7834-4C2A-ACE0-E4BF2805FE75}" type="presParOf" srcId="{3BC2D1D7-0EF4-4076-917F-B54CBEF99252}" destId="{5643B206-64B3-4898-9957-BB26D42DBA7D}" srcOrd="1" destOrd="0" presId="urn:microsoft.com/office/officeart/2005/8/layout/hierarchy1"/>
    <dgm:cxn modelId="{7F629A00-0F94-4DB9-85C5-DD7755979130}" type="presParOf" srcId="{4FC38BE6-CCB1-4C7E-9A4A-9D51F9D8A9EB}" destId="{BDD6DADB-22F0-41A1-B5C1-017555435FCD}" srcOrd="1" destOrd="0" presId="urn:microsoft.com/office/officeart/2005/8/layout/hierarchy1"/>
    <dgm:cxn modelId="{28332E25-B059-4B07-B3AF-FA57430F3580}" type="presParOf" srcId="{BDD6DADB-22F0-41A1-B5C1-017555435FCD}" destId="{C325ADAC-BC91-4E63-AAEF-0B901D560454}" srcOrd="0" destOrd="0" presId="urn:microsoft.com/office/officeart/2005/8/layout/hierarchy1"/>
    <dgm:cxn modelId="{F15C1D12-7E36-4C39-9496-674A4F181653}" type="presParOf" srcId="{BDD6DADB-22F0-41A1-B5C1-017555435FCD}" destId="{1F3D903F-F6F8-493F-916F-C4B54C921543}" srcOrd="1" destOrd="0" presId="urn:microsoft.com/office/officeart/2005/8/layout/hierarchy1"/>
    <dgm:cxn modelId="{C2EDF4EC-B78A-433B-AC3B-AE53B96AFFCD}" type="presParOf" srcId="{1F3D903F-F6F8-493F-916F-C4B54C921543}" destId="{930031E3-A043-4C34-906D-0DCEA8ADDDA9}" srcOrd="0" destOrd="0" presId="urn:microsoft.com/office/officeart/2005/8/layout/hierarchy1"/>
    <dgm:cxn modelId="{0E7575E9-084B-4266-94B2-6DDDFEF3F9C3}" type="presParOf" srcId="{930031E3-A043-4C34-906D-0DCEA8ADDDA9}" destId="{06EBF8DA-A027-4024-8B70-67EABA3E56DD}" srcOrd="0" destOrd="0" presId="urn:microsoft.com/office/officeart/2005/8/layout/hierarchy1"/>
    <dgm:cxn modelId="{6E443667-93FF-494C-B6ED-856AE899793C}" type="presParOf" srcId="{930031E3-A043-4C34-906D-0DCEA8ADDDA9}" destId="{CC178AC2-DE28-4867-A91A-72692E25DAAC}" srcOrd="1" destOrd="0" presId="urn:microsoft.com/office/officeart/2005/8/layout/hierarchy1"/>
    <dgm:cxn modelId="{2D351006-BA6D-4387-8CE2-E418E5127AE0}" type="presParOf" srcId="{1F3D903F-F6F8-493F-916F-C4B54C921543}" destId="{6E568EEC-D275-4F5E-B12F-767B7CA67E23}" srcOrd="1" destOrd="0" presId="urn:microsoft.com/office/officeart/2005/8/layout/hierarchy1"/>
    <dgm:cxn modelId="{3E59A662-109B-442E-8FEF-7E4FF6A44168}" type="presParOf" srcId="{12B8ACBE-7D91-44B6-8910-6596B60B60BC}" destId="{13F8285B-BFEC-4436-8435-6D0DAA613B04}" srcOrd="4" destOrd="0" presId="urn:microsoft.com/office/officeart/2005/8/layout/hierarchy1"/>
    <dgm:cxn modelId="{3CA7C5D9-727C-4F86-B18A-AC4FBF834867}" type="presParOf" srcId="{12B8ACBE-7D91-44B6-8910-6596B60B60BC}" destId="{7BE8F807-2B53-4EBC-B664-193F9D49981D}" srcOrd="5" destOrd="0" presId="urn:microsoft.com/office/officeart/2005/8/layout/hierarchy1"/>
    <dgm:cxn modelId="{C6BA18C9-AF87-44F2-AB28-3FF30AB218AB}" type="presParOf" srcId="{7BE8F807-2B53-4EBC-B664-193F9D49981D}" destId="{902A13EF-5405-44E3-9E2F-7ACC25E15F09}" srcOrd="0" destOrd="0" presId="urn:microsoft.com/office/officeart/2005/8/layout/hierarchy1"/>
    <dgm:cxn modelId="{DE6A11ED-61BE-42FD-B7BB-A2609F928DDA}" type="presParOf" srcId="{902A13EF-5405-44E3-9E2F-7ACC25E15F09}" destId="{B3E901B5-A88F-41E2-B28B-1F4E54B6678C}" srcOrd="0" destOrd="0" presId="urn:microsoft.com/office/officeart/2005/8/layout/hierarchy1"/>
    <dgm:cxn modelId="{B4C49070-025F-4833-8FFC-07CF7852E3BB}" type="presParOf" srcId="{902A13EF-5405-44E3-9E2F-7ACC25E15F09}" destId="{28B10C08-4120-41E5-80E3-A1A339522E90}" srcOrd="1" destOrd="0" presId="urn:microsoft.com/office/officeart/2005/8/layout/hierarchy1"/>
    <dgm:cxn modelId="{FBC27ABB-6B19-4510-80D2-AE732B24A3B6}" type="presParOf" srcId="{7BE8F807-2B53-4EBC-B664-193F9D49981D}" destId="{A3831128-4132-436B-ABC0-A2CA5F755C38}" srcOrd="1" destOrd="0" presId="urn:microsoft.com/office/officeart/2005/8/layout/hierarchy1"/>
    <dgm:cxn modelId="{9D6CC90B-B65D-41CC-8336-3DD687E5E2D2}" type="presParOf" srcId="{A3831128-4132-436B-ABC0-A2CA5F755C38}" destId="{8AAF700B-CC71-445D-A4FA-CB4F3B53476E}" srcOrd="0" destOrd="0" presId="urn:microsoft.com/office/officeart/2005/8/layout/hierarchy1"/>
    <dgm:cxn modelId="{5A1FD937-14AB-4F92-88FB-52BC47A4D23F}" type="presParOf" srcId="{A3831128-4132-436B-ABC0-A2CA5F755C38}" destId="{6149C08B-8757-477A-B89E-AC69DA45EA4C}" srcOrd="1" destOrd="0" presId="urn:microsoft.com/office/officeart/2005/8/layout/hierarchy1"/>
    <dgm:cxn modelId="{8F3E093B-52CA-46DF-A739-6896C4F5B057}" type="presParOf" srcId="{6149C08B-8757-477A-B89E-AC69DA45EA4C}" destId="{AF56E716-29F3-435C-9EBC-B165A1FD0734}" srcOrd="0" destOrd="0" presId="urn:microsoft.com/office/officeart/2005/8/layout/hierarchy1"/>
    <dgm:cxn modelId="{D8BDEB70-4050-4130-B48F-15C2AC3C89CB}" type="presParOf" srcId="{AF56E716-29F3-435C-9EBC-B165A1FD0734}" destId="{1B4C3CEB-1ECA-4383-B192-6105A01AA68F}" srcOrd="0" destOrd="0" presId="urn:microsoft.com/office/officeart/2005/8/layout/hierarchy1"/>
    <dgm:cxn modelId="{89C6884B-DD95-45C0-8FDD-582EB368453C}" type="presParOf" srcId="{AF56E716-29F3-435C-9EBC-B165A1FD0734}" destId="{8CABEB86-69A4-4909-9203-7C5B789DB0B4}" srcOrd="1" destOrd="0" presId="urn:microsoft.com/office/officeart/2005/8/layout/hierarchy1"/>
    <dgm:cxn modelId="{3A8593DD-32AD-4C6C-A1FA-FB9553A1F615}" type="presParOf" srcId="{6149C08B-8757-477A-B89E-AC69DA45EA4C}" destId="{2E1D0D86-090F-4C44-B6E3-504B0B0DD597}" srcOrd="1" destOrd="0" presId="urn:microsoft.com/office/officeart/2005/8/layout/hierarchy1"/>
    <dgm:cxn modelId="{D88A2B55-999E-4665-A899-84C63DAF0BFF}" type="presParOf" srcId="{2E1D0D86-090F-4C44-B6E3-504B0B0DD597}" destId="{54AC7C9D-8971-4DB8-8A28-32E773E75D20}" srcOrd="0" destOrd="0" presId="urn:microsoft.com/office/officeart/2005/8/layout/hierarchy1"/>
    <dgm:cxn modelId="{77C8F968-5AB1-420D-BBDC-6F953CB78311}" type="presParOf" srcId="{2E1D0D86-090F-4C44-B6E3-504B0B0DD597}" destId="{7AB6CC9D-FFED-4117-B6AD-2D36561BDC96}" srcOrd="1" destOrd="0" presId="urn:microsoft.com/office/officeart/2005/8/layout/hierarchy1"/>
    <dgm:cxn modelId="{8DF38724-F94E-40FB-BE33-F9C43B3DCF31}" type="presParOf" srcId="{7AB6CC9D-FFED-4117-B6AD-2D36561BDC96}" destId="{F0F7074B-ED83-4BC8-A81B-4D6864F41604}" srcOrd="0" destOrd="0" presId="urn:microsoft.com/office/officeart/2005/8/layout/hierarchy1"/>
    <dgm:cxn modelId="{5D4FEE50-7E4A-4F6A-95B1-2F4BED6912FA}" type="presParOf" srcId="{F0F7074B-ED83-4BC8-A81B-4D6864F41604}" destId="{464C5D19-EB7B-463A-AA08-783C1A58E13B}" srcOrd="0" destOrd="0" presId="urn:microsoft.com/office/officeart/2005/8/layout/hierarchy1"/>
    <dgm:cxn modelId="{82B8070C-0273-4E54-AABC-2C2FC9C70BA4}" type="presParOf" srcId="{F0F7074B-ED83-4BC8-A81B-4D6864F41604}" destId="{F57A7178-2A63-495E-92E5-46702E186867}" srcOrd="1" destOrd="0" presId="urn:microsoft.com/office/officeart/2005/8/layout/hierarchy1"/>
    <dgm:cxn modelId="{357A9D19-3821-480A-AA17-BE11B40277DC}" type="presParOf" srcId="{7AB6CC9D-FFED-4117-B6AD-2D36561BDC96}" destId="{9772FEDE-18F5-46A1-A154-53571C31C4A0}" srcOrd="1" destOrd="0" presId="urn:microsoft.com/office/officeart/2005/8/layout/hierarchy1"/>
    <dgm:cxn modelId="{351E890C-091E-4E58-B46D-D9A9796DBE25}" type="presParOf" srcId="{9772FEDE-18F5-46A1-A154-53571C31C4A0}" destId="{E2428BD3-42C5-4F19-9221-FA78B1DFA908}" srcOrd="0" destOrd="0" presId="urn:microsoft.com/office/officeart/2005/8/layout/hierarchy1"/>
    <dgm:cxn modelId="{D856C8E4-48F6-4BBD-8F55-82B865EEAF18}" type="presParOf" srcId="{9772FEDE-18F5-46A1-A154-53571C31C4A0}" destId="{7C4190C4-5B88-43A3-9837-C2DC618A427D}" srcOrd="1" destOrd="0" presId="urn:microsoft.com/office/officeart/2005/8/layout/hierarchy1"/>
    <dgm:cxn modelId="{76F21A9B-480F-4E62-B83D-3735163D75C2}" type="presParOf" srcId="{7C4190C4-5B88-43A3-9837-C2DC618A427D}" destId="{04EB47E7-0C69-4456-BDBF-1890B12C56DA}" srcOrd="0" destOrd="0" presId="urn:microsoft.com/office/officeart/2005/8/layout/hierarchy1"/>
    <dgm:cxn modelId="{B0DCB141-C519-48A5-AFD8-9D540D1428B1}" type="presParOf" srcId="{04EB47E7-0C69-4456-BDBF-1890B12C56DA}" destId="{B13844AE-C54E-4B42-A6CF-53B4833F0A96}" srcOrd="0" destOrd="0" presId="urn:microsoft.com/office/officeart/2005/8/layout/hierarchy1"/>
    <dgm:cxn modelId="{DA481969-2AC7-49AC-BE3D-9D42663CD708}" type="presParOf" srcId="{04EB47E7-0C69-4456-BDBF-1890B12C56DA}" destId="{F8136CD7-CA2D-4F52-A71E-8595A2AC4077}" srcOrd="1" destOrd="0" presId="urn:microsoft.com/office/officeart/2005/8/layout/hierarchy1"/>
    <dgm:cxn modelId="{C0CB3FC8-A324-47BE-B704-41D2033F7431}" type="presParOf" srcId="{7C4190C4-5B88-43A3-9837-C2DC618A427D}" destId="{DD9954BF-4561-4C32-8789-0EACB1E5A5FA}" srcOrd="1" destOrd="0" presId="urn:microsoft.com/office/officeart/2005/8/layout/hierarchy1"/>
    <dgm:cxn modelId="{CC16EE16-7CF7-4293-942E-84F7ADB27A3D}" type="presParOf" srcId="{DD9954BF-4561-4C32-8789-0EACB1E5A5FA}" destId="{CEBCA3C3-FA34-490E-BD78-AE7128B91213}" srcOrd="0" destOrd="0" presId="urn:microsoft.com/office/officeart/2005/8/layout/hierarchy1"/>
    <dgm:cxn modelId="{8B10E056-4ACB-4C9A-9E55-C008F8EB7E2D}" type="presParOf" srcId="{DD9954BF-4561-4C32-8789-0EACB1E5A5FA}" destId="{EE998309-7E17-4EF6-872C-400157654032}" srcOrd="1" destOrd="0" presId="urn:microsoft.com/office/officeart/2005/8/layout/hierarchy1"/>
    <dgm:cxn modelId="{BB31F8E2-2003-40E6-8979-997EFF758F21}" type="presParOf" srcId="{EE998309-7E17-4EF6-872C-400157654032}" destId="{57489F41-E553-4B34-820D-2439F8C7E798}" srcOrd="0" destOrd="0" presId="urn:microsoft.com/office/officeart/2005/8/layout/hierarchy1"/>
    <dgm:cxn modelId="{283BB476-C90B-48CD-88E1-48CAFC69E5B5}" type="presParOf" srcId="{57489F41-E553-4B34-820D-2439F8C7E798}" destId="{6BEE09BC-DCF8-488F-846A-E5BBDE8948C5}" srcOrd="0" destOrd="0" presId="urn:microsoft.com/office/officeart/2005/8/layout/hierarchy1"/>
    <dgm:cxn modelId="{9219E528-A604-4800-9C18-4B294D93FA40}" type="presParOf" srcId="{57489F41-E553-4B34-820D-2439F8C7E798}" destId="{EEB254BA-6250-442A-A7B5-BF8B873B2007}" srcOrd="1" destOrd="0" presId="urn:microsoft.com/office/officeart/2005/8/layout/hierarchy1"/>
    <dgm:cxn modelId="{3F6C9339-415B-4568-A1C0-EE4FCFB4954F}" type="presParOf" srcId="{EE998309-7E17-4EF6-872C-400157654032}" destId="{4C04B956-AD71-444A-839B-F845BF8FDDA4}" srcOrd="1" destOrd="0" presId="urn:microsoft.com/office/officeart/2005/8/layout/hierarchy1"/>
    <dgm:cxn modelId="{C5EFFB81-A094-482F-8413-921FF7FB61D5}" type="presParOf" srcId="{4C04B956-AD71-444A-839B-F845BF8FDDA4}" destId="{FE57495F-55B5-4756-A0E5-BEB2B102A91D}" srcOrd="0" destOrd="0" presId="urn:microsoft.com/office/officeart/2005/8/layout/hierarchy1"/>
    <dgm:cxn modelId="{3E056A93-8457-4DB3-A2E3-310FE9DF338D}" type="presParOf" srcId="{4C04B956-AD71-444A-839B-F845BF8FDDA4}" destId="{033B43FA-D5E9-4149-B778-3D24224993BC}" srcOrd="1" destOrd="0" presId="urn:microsoft.com/office/officeart/2005/8/layout/hierarchy1"/>
    <dgm:cxn modelId="{31F7A2CE-AD71-4D75-BDDE-66E0C6AEB5AC}" type="presParOf" srcId="{033B43FA-D5E9-4149-B778-3D24224993BC}" destId="{413259D1-1BB5-4C8E-9DBB-97488D26F043}" srcOrd="0" destOrd="0" presId="urn:microsoft.com/office/officeart/2005/8/layout/hierarchy1"/>
    <dgm:cxn modelId="{0DBFA629-933F-4D8A-858C-BD49D7BA5BDA}" type="presParOf" srcId="{413259D1-1BB5-4C8E-9DBB-97488D26F043}" destId="{8BB2D18F-FEF3-4D72-825E-3041E4D47939}" srcOrd="0" destOrd="0" presId="urn:microsoft.com/office/officeart/2005/8/layout/hierarchy1"/>
    <dgm:cxn modelId="{75045863-7789-4036-989B-DDBEC1711D8C}" type="presParOf" srcId="{413259D1-1BB5-4C8E-9DBB-97488D26F043}" destId="{EF012218-A37E-4E19-88E3-2C5FB1DD8ECE}" srcOrd="1" destOrd="0" presId="urn:microsoft.com/office/officeart/2005/8/layout/hierarchy1"/>
    <dgm:cxn modelId="{667F5135-58FE-4DD5-8E4B-98CA0CF63933}" type="presParOf" srcId="{033B43FA-D5E9-4149-B778-3D24224993BC}" destId="{7606632B-767C-40B2-81B5-E4D70CCB2824}" srcOrd="1" destOrd="0" presId="urn:microsoft.com/office/officeart/2005/8/layout/hierarchy1"/>
    <dgm:cxn modelId="{96134ED4-EA37-4DA9-B2EE-44E113240477}" type="presParOf" srcId="{7606632B-767C-40B2-81B5-E4D70CCB2824}" destId="{6070D82E-0EEF-4042-9D5C-37E63AF2DB44}" srcOrd="0" destOrd="0" presId="urn:microsoft.com/office/officeart/2005/8/layout/hierarchy1"/>
    <dgm:cxn modelId="{EB731F56-1FF4-49E1-8397-5291A925580A}" type="presParOf" srcId="{7606632B-767C-40B2-81B5-E4D70CCB2824}" destId="{3C6CA430-EA4A-48E3-8C29-A273DEE853B9}" srcOrd="1" destOrd="0" presId="urn:microsoft.com/office/officeart/2005/8/layout/hierarchy1"/>
    <dgm:cxn modelId="{CF0DA594-2DFA-4FF5-8178-C3A959C0D646}" type="presParOf" srcId="{3C6CA430-EA4A-48E3-8C29-A273DEE853B9}" destId="{F486C67D-A9E6-478C-B0BE-A2B64D135082}" srcOrd="0" destOrd="0" presId="urn:microsoft.com/office/officeart/2005/8/layout/hierarchy1"/>
    <dgm:cxn modelId="{96C98854-8FDF-4D70-99F8-D074A209F4A0}" type="presParOf" srcId="{F486C67D-A9E6-478C-B0BE-A2B64D135082}" destId="{EBE2E75E-5336-4C9D-A9BB-6B4309E9BC27}" srcOrd="0" destOrd="0" presId="urn:microsoft.com/office/officeart/2005/8/layout/hierarchy1"/>
    <dgm:cxn modelId="{BC9B47FE-FC3D-49DD-9B1D-754E0A94661D}" type="presParOf" srcId="{F486C67D-A9E6-478C-B0BE-A2B64D135082}" destId="{25109D09-C3BD-48D3-96ED-1D6972E94D49}" srcOrd="1" destOrd="0" presId="urn:microsoft.com/office/officeart/2005/8/layout/hierarchy1"/>
    <dgm:cxn modelId="{0E832073-7AB3-4A13-8618-BA4F64CA929D}" type="presParOf" srcId="{3C6CA430-EA4A-48E3-8C29-A273DEE853B9}" destId="{B3A863D6-5712-4C1E-88E5-ACF5CCD48179}" srcOrd="1" destOrd="0" presId="urn:microsoft.com/office/officeart/2005/8/layout/hierarchy1"/>
    <dgm:cxn modelId="{419D40BA-5DEE-4413-957A-C745B00C15B7}" type="presParOf" srcId="{B3A863D6-5712-4C1E-88E5-ACF5CCD48179}" destId="{6400D6B8-E0EA-4B57-A1D0-0F3892D409DC}" srcOrd="0" destOrd="0" presId="urn:microsoft.com/office/officeart/2005/8/layout/hierarchy1"/>
    <dgm:cxn modelId="{BFAD8965-869F-4AEF-A964-8E6C0FFA1B3F}" type="presParOf" srcId="{B3A863D6-5712-4C1E-88E5-ACF5CCD48179}" destId="{55787219-7C79-4334-8BB6-6225E27D89B6}" srcOrd="1" destOrd="0" presId="urn:microsoft.com/office/officeart/2005/8/layout/hierarchy1"/>
    <dgm:cxn modelId="{A7950B5E-1C8D-4954-B33A-466523124EED}" type="presParOf" srcId="{55787219-7C79-4334-8BB6-6225E27D89B6}" destId="{AE011171-E66D-4457-A7F0-5B58E0F5ECA8}" srcOrd="0" destOrd="0" presId="urn:microsoft.com/office/officeart/2005/8/layout/hierarchy1"/>
    <dgm:cxn modelId="{2B033FD7-1BBD-4652-8ADB-4B717879F663}" type="presParOf" srcId="{AE011171-E66D-4457-A7F0-5B58E0F5ECA8}" destId="{7AB35B27-D9D7-4D56-BF38-2B964C1C13D1}" srcOrd="0" destOrd="0" presId="urn:microsoft.com/office/officeart/2005/8/layout/hierarchy1"/>
    <dgm:cxn modelId="{CBFDCE95-ED35-4B02-8C1F-0C89A32F7791}" type="presParOf" srcId="{AE011171-E66D-4457-A7F0-5B58E0F5ECA8}" destId="{97AB0C9B-FDAA-4FEE-9176-88F8A26CD1A7}" srcOrd="1" destOrd="0" presId="urn:microsoft.com/office/officeart/2005/8/layout/hierarchy1"/>
    <dgm:cxn modelId="{9E9FD6B9-7807-4679-8812-E5E16B82C212}" type="presParOf" srcId="{55787219-7C79-4334-8BB6-6225E27D89B6}" destId="{9B20521C-CC3A-4719-ADBF-2121221F6DDD}" srcOrd="1" destOrd="0" presId="urn:microsoft.com/office/officeart/2005/8/layout/hierarchy1"/>
    <dgm:cxn modelId="{DDF34502-4CFC-4F2D-AF58-9894C8014020}" type="presParOf" srcId="{12B8ACBE-7D91-44B6-8910-6596B60B60BC}" destId="{651C3C70-7BEF-46AC-BCF3-7988C63F6C33}" srcOrd="6" destOrd="0" presId="urn:microsoft.com/office/officeart/2005/8/layout/hierarchy1"/>
    <dgm:cxn modelId="{D7848389-0994-42AD-91F1-128B46CA9625}" type="presParOf" srcId="{12B8ACBE-7D91-44B6-8910-6596B60B60BC}" destId="{0E056C65-8CA7-473B-8922-8231A0F43D67}" srcOrd="7" destOrd="0" presId="urn:microsoft.com/office/officeart/2005/8/layout/hierarchy1"/>
    <dgm:cxn modelId="{F0006830-FF65-4AEC-8A3A-0DD0671BE724}" type="presParOf" srcId="{0E056C65-8CA7-473B-8922-8231A0F43D67}" destId="{A207A941-5C2A-4789-9048-26DA0DA5297D}" srcOrd="0" destOrd="0" presId="urn:microsoft.com/office/officeart/2005/8/layout/hierarchy1"/>
    <dgm:cxn modelId="{DA259B21-07C7-4701-8AB3-050D615837B7}" type="presParOf" srcId="{A207A941-5C2A-4789-9048-26DA0DA5297D}" destId="{A5BBBB89-C971-42BF-A01D-AA68376BA665}" srcOrd="0" destOrd="0" presId="urn:microsoft.com/office/officeart/2005/8/layout/hierarchy1"/>
    <dgm:cxn modelId="{B714A1D8-E35D-438D-8E53-B73F4197564D}" type="presParOf" srcId="{A207A941-5C2A-4789-9048-26DA0DA5297D}" destId="{763B6114-8364-4C3A-BB97-5E303F33A7A0}" srcOrd="1" destOrd="0" presId="urn:microsoft.com/office/officeart/2005/8/layout/hierarchy1"/>
    <dgm:cxn modelId="{382ACDFA-4ED0-4ADE-BB37-D30EB2E96C24}" type="presParOf" srcId="{0E056C65-8CA7-473B-8922-8231A0F43D67}" destId="{6FDD8A43-F7CE-492F-B8C1-4F20399D2F1C}" srcOrd="1" destOrd="0" presId="urn:microsoft.com/office/officeart/2005/8/layout/hierarchy1"/>
    <dgm:cxn modelId="{1DD6BDB6-FF38-4511-A3AD-1248C6AA2F87}" type="presParOf" srcId="{6FDD8A43-F7CE-492F-B8C1-4F20399D2F1C}" destId="{4E4F9513-D549-4510-8A4F-11069E60FF18}" srcOrd="0" destOrd="0" presId="urn:microsoft.com/office/officeart/2005/8/layout/hierarchy1"/>
    <dgm:cxn modelId="{64EC24BA-76E6-442C-8874-B63D35712D2F}" type="presParOf" srcId="{6FDD8A43-F7CE-492F-B8C1-4F20399D2F1C}" destId="{B64E64EE-3D0D-40E4-88A2-FE75C4E62080}" srcOrd="1" destOrd="0" presId="urn:microsoft.com/office/officeart/2005/8/layout/hierarchy1"/>
    <dgm:cxn modelId="{563F2A58-0239-44FF-995B-A98E0A3E3EBD}" type="presParOf" srcId="{B64E64EE-3D0D-40E4-88A2-FE75C4E62080}" destId="{CA956419-B374-43E1-9A3B-F2379F105E21}" srcOrd="0" destOrd="0" presId="urn:microsoft.com/office/officeart/2005/8/layout/hierarchy1"/>
    <dgm:cxn modelId="{17F316C3-C8ED-4D81-8538-0109BA66EBCC}" type="presParOf" srcId="{CA956419-B374-43E1-9A3B-F2379F105E21}" destId="{3BF9DA91-3868-484D-BEFA-4F5B5A5DFD65}" srcOrd="0" destOrd="0" presId="urn:microsoft.com/office/officeart/2005/8/layout/hierarchy1"/>
    <dgm:cxn modelId="{C82E428C-C057-4CC3-B53D-BF8A5EB0736A}" type="presParOf" srcId="{CA956419-B374-43E1-9A3B-F2379F105E21}" destId="{DE1BE8C4-080C-49FE-AA3B-C08AB5F1B24F}" srcOrd="1" destOrd="0" presId="urn:microsoft.com/office/officeart/2005/8/layout/hierarchy1"/>
    <dgm:cxn modelId="{FE4F6ACE-EF68-4DCD-82DC-F93999DD51D6}" type="presParOf" srcId="{B64E64EE-3D0D-40E4-88A2-FE75C4E62080}" destId="{2CDDB268-6C29-48B4-BFA3-AC3110F7323D}" srcOrd="1" destOrd="0" presId="urn:microsoft.com/office/officeart/2005/8/layout/hierarchy1"/>
    <dgm:cxn modelId="{55268D8A-050F-420C-AC33-C5B94F7496E8}" type="presParOf" srcId="{2CDDB268-6C29-48B4-BFA3-AC3110F7323D}" destId="{629E35DA-279F-43F0-A849-B892166A12AE}" srcOrd="0" destOrd="0" presId="urn:microsoft.com/office/officeart/2005/8/layout/hierarchy1"/>
    <dgm:cxn modelId="{E3B67A57-193C-4CF7-BAE7-E93AADE194E5}" type="presParOf" srcId="{2CDDB268-6C29-48B4-BFA3-AC3110F7323D}" destId="{4D15A9C7-7BC0-4B9E-BC17-2DB854726AD3}" srcOrd="1" destOrd="0" presId="urn:microsoft.com/office/officeart/2005/8/layout/hierarchy1"/>
    <dgm:cxn modelId="{221041A4-070F-440B-AEA6-E8755CB3E47D}" type="presParOf" srcId="{4D15A9C7-7BC0-4B9E-BC17-2DB854726AD3}" destId="{3762B08C-3E49-47B1-83C2-26C34C2039B3}" srcOrd="0" destOrd="0" presId="urn:microsoft.com/office/officeart/2005/8/layout/hierarchy1"/>
    <dgm:cxn modelId="{98680274-CEE2-4DF8-AC82-A01D6B39C253}" type="presParOf" srcId="{3762B08C-3E49-47B1-83C2-26C34C2039B3}" destId="{DBBD7F4B-B2EB-4599-BBB4-E9D4BA6C7B8B}" srcOrd="0" destOrd="0" presId="urn:microsoft.com/office/officeart/2005/8/layout/hierarchy1"/>
    <dgm:cxn modelId="{70EFCDAC-9FC8-4CB2-A2BE-00ECA89E89B2}" type="presParOf" srcId="{3762B08C-3E49-47B1-83C2-26C34C2039B3}" destId="{8E614962-B5C7-4440-A25D-8D22CF052FDC}" srcOrd="1" destOrd="0" presId="urn:microsoft.com/office/officeart/2005/8/layout/hierarchy1"/>
    <dgm:cxn modelId="{ABBFB5A5-9AE8-47FA-AFE3-9A398E1B0E8F}" type="presParOf" srcId="{4D15A9C7-7BC0-4B9E-BC17-2DB854726AD3}" destId="{708DF597-9B39-44D9-B101-869262392771}" srcOrd="1" destOrd="0" presId="urn:microsoft.com/office/officeart/2005/8/layout/hierarchy1"/>
    <dgm:cxn modelId="{7957C285-A2DC-40BF-84B0-0A0D506FADA5}" type="presParOf" srcId="{708DF597-9B39-44D9-B101-869262392771}" destId="{B60176D9-9CEA-41D3-941D-C8DBE49B4D21}" srcOrd="0" destOrd="0" presId="urn:microsoft.com/office/officeart/2005/8/layout/hierarchy1"/>
    <dgm:cxn modelId="{969EE6C2-F35E-408D-A626-FAFB3C412D0A}" type="presParOf" srcId="{708DF597-9B39-44D9-B101-869262392771}" destId="{F2DC57A6-861B-482D-9E1B-B556BC71E289}" srcOrd="1" destOrd="0" presId="urn:microsoft.com/office/officeart/2005/8/layout/hierarchy1"/>
    <dgm:cxn modelId="{ED505FBC-C98A-4AFA-BDF8-6C5773546ADB}" type="presParOf" srcId="{F2DC57A6-861B-482D-9E1B-B556BC71E289}" destId="{C3BCFDF6-B328-407E-8722-CC5C158AF676}" srcOrd="0" destOrd="0" presId="urn:microsoft.com/office/officeart/2005/8/layout/hierarchy1"/>
    <dgm:cxn modelId="{A44650E0-0D3E-4729-8A6C-4127B4C51B0D}" type="presParOf" srcId="{C3BCFDF6-B328-407E-8722-CC5C158AF676}" destId="{4B847882-2D79-417C-BBC3-832B5C3404FC}" srcOrd="0" destOrd="0" presId="urn:microsoft.com/office/officeart/2005/8/layout/hierarchy1"/>
    <dgm:cxn modelId="{549AFBFE-0D4C-4EA5-84CA-FD4F045481C4}" type="presParOf" srcId="{C3BCFDF6-B328-407E-8722-CC5C158AF676}" destId="{BBD7DAD6-BC88-4E7A-A70F-D8F42BBC4CE6}" srcOrd="1" destOrd="0" presId="urn:microsoft.com/office/officeart/2005/8/layout/hierarchy1"/>
    <dgm:cxn modelId="{6F20872A-D28D-445C-BD9B-88E43F72DBEC}" type="presParOf" srcId="{F2DC57A6-861B-482D-9E1B-B556BC71E289}" destId="{BB024793-AB10-4DD1-BB56-666E3E8741A8}" srcOrd="1" destOrd="0" presId="urn:microsoft.com/office/officeart/2005/8/layout/hierarchy1"/>
    <dgm:cxn modelId="{3D81E21B-4E95-4CF7-AC64-ADD184539F05}" type="presParOf" srcId="{12B8ACBE-7D91-44B6-8910-6596B60B60BC}" destId="{965E7188-F3B8-4A72-B272-6A562B93798F}" srcOrd="8" destOrd="0" presId="urn:microsoft.com/office/officeart/2005/8/layout/hierarchy1"/>
    <dgm:cxn modelId="{86AE74D7-9742-4F28-ADC9-F82C731FF68D}" type="presParOf" srcId="{12B8ACBE-7D91-44B6-8910-6596B60B60BC}" destId="{63856B2C-4DFF-43C3-898B-64AF57684EF6}" srcOrd="9" destOrd="0" presId="urn:microsoft.com/office/officeart/2005/8/layout/hierarchy1"/>
    <dgm:cxn modelId="{989DEDD5-5DD0-47D7-9DCB-90E25866AECC}" type="presParOf" srcId="{63856B2C-4DFF-43C3-898B-64AF57684EF6}" destId="{B3D85CA2-BB93-454C-AE5F-ED72800E66EE}" srcOrd="0" destOrd="0" presId="urn:microsoft.com/office/officeart/2005/8/layout/hierarchy1"/>
    <dgm:cxn modelId="{5BBD3F83-9D93-4C4B-96B6-DC64DED28860}" type="presParOf" srcId="{B3D85CA2-BB93-454C-AE5F-ED72800E66EE}" destId="{C430FFCF-47EB-4072-857F-75F3AE28654B}" srcOrd="0" destOrd="0" presId="urn:microsoft.com/office/officeart/2005/8/layout/hierarchy1"/>
    <dgm:cxn modelId="{05DA5A19-6110-4994-9FC4-14DCC40D58E7}" type="presParOf" srcId="{B3D85CA2-BB93-454C-AE5F-ED72800E66EE}" destId="{FFEA6054-25E3-451F-B849-9017B0292835}" srcOrd="1" destOrd="0" presId="urn:microsoft.com/office/officeart/2005/8/layout/hierarchy1"/>
    <dgm:cxn modelId="{43CD74AC-501F-4622-8460-9CC818DC439B}" type="presParOf" srcId="{63856B2C-4DFF-43C3-898B-64AF57684EF6}" destId="{AC2F8637-70D7-41B2-88BA-CBF188E20517}" srcOrd="1" destOrd="0" presId="urn:microsoft.com/office/officeart/2005/8/layout/hierarchy1"/>
    <dgm:cxn modelId="{1CA8501F-BB70-4E58-9E66-ABA4C63B0946}" type="presParOf" srcId="{AC2F8637-70D7-41B2-88BA-CBF188E20517}" destId="{21465648-CE63-47FC-A9E6-A01F930DD30E}" srcOrd="0" destOrd="0" presId="urn:microsoft.com/office/officeart/2005/8/layout/hierarchy1"/>
    <dgm:cxn modelId="{DC3C88D6-9738-4610-9708-CF4F9B08368F}" type="presParOf" srcId="{AC2F8637-70D7-41B2-88BA-CBF188E20517}" destId="{8AA32C3E-41A3-4E35-B3A3-C44A7CE3CBD8}" srcOrd="1" destOrd="0" presId="urn:microsoft.com/office/officeart/2005/8/layout/hierarchy1"/>
    <dgm:cxn modelId="{8784F0A5-3B5D-4EC4-B4AB-8186C08CBCDF}" type="presParOf" srcId="{8AA32C3E-41A3-4E35-B3A3-C44A7CE3CBD8}" destId="{CBE97A74-6B22-4461-8A27-66B130B91A9B}" srcOrd="0" destOrd="0" presId="urn:microsoft.com/office/officeart/2005/8/layout/hierarchy1"/>
    <dgm:cxn modelId="{813A0C45-F0E2-4C7F-A903-AC91898CBB7E}" type="presParOf" srcId="{CBE97A74-6B22-4461-8A27-66B130B91A9B}" destId="{6034DD29-9F63-4A2D-89FC-98D878184C79}" srcOrd="0" destOrd="0" presId="urn:microsoft.com/office/officeart/2005/8/layout/hierarchy1"/>
    <dgm:cxn modelId="{7AB892D7-02F5-4B65-B594-61E9AC48C18B}" type="presParOf" srcId="{CBE97A74-6B22-4461-8A27-66B130B91A9B}" destId="{2FB0183A-C3BE-4EAF-B888-C3751B7226C0}" srcOrd="1" destOrd="0" presId="urn:microsoft.com/office/officeart/2005/8/layout/hierarchy1"/>
    <dgm:cxn modelId="{353C9FBA-3E48-417E-8EA9-02F2B7B0A0D4}" type="presParOf" srcId="{8AA32C3E-41A3-4E35-B3A3-C44A7CE3CBD8}" destId="{572BF645-CDF5-4382-B25F-EF7A3405B195}" srcOrd="1" destOrd="0" presId="urn:microsoft.com/office/officeart/2005/8/layout/hierarchy1"/>
    <dgm:cxn modelId="{B312B140-38A1-4547-93A6-FB92D0553509}" type="presParOf" srcId="{572BF645-CDF5-4382-B25F-EF7A3405B195}" destId="{379E1167-F307-44FC-BAE0-EF9041392826}" srcOrd="0" destOrd="0" presId="urn:microsoft.com/office/officeart/2005/8/layout/hierarchy1"/>
    <dgm:cxn modelId="{22A5BF89-CCFC-48B1-A227-6B5628D43EA6}" type="presParOf" srcId="{572BF645-CDF5-4382-B25F-EF7A3405B195}" destId="{E6264541-C3E0-4E32-A535-0FD9FC87BADC}" srcOrd="1" destOrd="0" presId="urn:microsoft.com/office/officeart/2005/8/layout/hierarchy1"/>
    <dgm:cxn modelId="{B8F59448-4979-468A-8A46-4253ADE99989}" type="presParOf" srcId="{E6264541-C3E0-4E32-A535-0FD9FC87BADC}" destId="{8A85FAF6-B123-463C-B031-D063FE7DC021}" srcOrd="0" destOrd="0" presId="urn:microsoft.com/office/officeart/2005/8/layout/hierarchy1"/>
    <dgm:cxn modelId="{540F734C-D127-489C-9F76-694AFE8A1DC5}" type="presParOf" srcId="{8A85FAF6-B123-463C-B031-D063FE7DC021}" destId="{6A27C4FD-7D27-4981-9250-0A4D7FE4D8E6}" srcOrd="0" destOrd="0" presId="urn:microsoft.com/office/officeart/2005/8/layout/hierarchy1"/>
    <dgm:cxn modelId="{E2DFEDF5-A973-4716-9CC3-7A69437BF849}" type="presParOf" srcId="{8A85FAF6-B123-463C-B031-D063FE7DC021}" destId="{FA38EB12-05D3-4E3A-AE54-0D6BD0B6DD0F}" srcOrd="1" destOrd="0" presId="urn:microsoft.com/office/officeart/2005/8/layout/hierarchy1"/>
    <dgm:cxn modelId="{8905FA58-192F-4D7E-A7EE-6A19A4C40CCB}" type="presParOf" srcId="{E6264541-C3E0-4E32-A535-0FD9FC87BADC}" destId="{4C82FB02-6F7B-43BF-99F5-5FBCE8DE14CF}" srcOrd="1" destOrd="0" presId="urn:microsoft.com/office/officeart/2005/8/layout/hierarchy1"/>
    <dgm:cxn modelId="{0C032E3A-F451-43CD-889A-C246CBD3BE75}" type="presParOf" srcId="{4C82FB02-6F7B-43BF-99F5-5FBCE8DE14CF}" destId="{63F2BB9A-D335-4865-9AC9-0BDFAA07AE7B}" srcOrd="0" destOrd="0" presId="urn:microsoft.com/office/officeart/2005/8/layout/hierarchy1"/>
    <dgm:cxn modelId="{5AD2AA50-A837-4FFA-9CC9-1426BD2FACDE}" type="presParOf" srcId="{4C82FB02-6F7B-43BF-99F5-5FBCE8DE14CF}" destId="{76986245-D03C-4E11-8797-66348EF2B7DB}" srcOrd="1" destOrd="0" presId="urn:microsoft.com/office/officeart/2005/8/layout/hierarchy1"/>
    <dgm:cxn modelId="{96377D40-57F8-439C-9DC8-9D77209574D0}" type="presParOf" srcId="{76986245-D03C-4E11-8797-66348EF2B7DB}" destId="{41D76205-5C5D-4DC2-A102-257AC841BAE7}" srcOrd="0" destOrd="0" presId="urn:microsoft.com/office/officeart/2005/8/layout/hierarchy1"/>
    <dgm:cxn modelId="{957BBA2F-EDCB-4569-A2DB-7DC43B6C3669}" type="presParOf" srcId="{41D76205-5C5D-4DC2-A102-257AC841BAE7}" destId="{C3F6CC6E-A187-47CD-ACE7-1B4454518FCD}" srcOrd="0" destOrd="0" presId="urn:microsoft.com/office/officeart/2005/8/layout/hierarchy1"/>
    <dgm:cxn modelId="{3F7E00B1-F51A-4662-ADB6-FC7A7A1934B3}" type="presParOf" srcId="{41D76205-5C5D-4DC2-A102-257AC841BAE7}" destId="{3FC56295-D273-4918-9C3C-51321840D44B}" srcOrd="1" destOrd="0" presId="urn:microsoft.com/office/officeart/2005/8/layout/hierarchy1"/>
    <dgm:cxn modelId="{94BDD959-6B8F-4F88-864D-D235C04BCC2C}" type="presParOf" srcId="{76986245-D03C-4E11-8797-66348EF2B7DB}" destId="{F326989D-FD07-4D3E-A262-4B5DC1F51EC5}" srcOrd="1" destOrd="0" presId="urn:microsoft.com/office/officeart/2005/8/layout/hierarchy1"/>
    <dgm:cxn modelId="{CA94DE48-3C1A-4BB4-BAB1-C36BBD6399F1}" type="presParOf" srcId="{F326989D-FD07-4D3E-A262-4B5DC1F51EC5}" destId="{3B47DE0F-4D5D-4C48-B725-13FA1BD50782}" srcOrd="0" destOrd="0" presId="urn:microsoft.com/office/officeart/2005/8/layout/hierarchy1"/>
    <dgm:cxn modelId="{D4457BD1-B8BC-4F07-9B21-7870ACCB7E83}" type="presParOf" srcId="{F326989D-FD07-4D3E-A262-4B5DC1F51EC5}" destId="{D702F04E-DC8C-4935-B473-659311FE399F}" srcOrd="1" destOrd="0" presId="urn:microsoft.com/office/officeart/2005/8/layout/hierarchy1"/>
    <dgm:cxn modelId="{D7129646-23A8-478E-A254-3417469F951C}" type="presParOf" srcId="{D702F04E-DC8C-4935-B473-659311FE399F}" destId="{0785DAE5-CDBC-47F1-852C-94A39D7B653F}" srcOrd="0" destOrd="0" presId="urn:microsoft.com/office/officeart/2005/8/layout/hierarchy1"/>
    <dgm:cxn modelId="{125D039B-B974-4DD2-B78B-F2A00FBAA84D}" type="presParOf" srcId="{0785DAE5-CDBC-47F1-852C-94A39D7B653F}" destId="{EA4B4D09-D873-481A-A078-E5D737F13692}" srcOrd="0" destOrd="0" presId="urn:microsoft.com/office/officeart/2005/8/layout/hierarchy1"/>
    <dgm:cxn modelId="{86B20E1A-103E-419B-8405-4420D306F3A4}" type="presParOf" srcId="{0785DAE5-CDBC-47F1-852C-94A39D7B653F}" destId="{DACA905D-1872-4256-AF0D-FAA35EB015E5}" srcOrd="1" destOrd="0" presId="urn:microsoft.com/office/officeart/2005/8/layout/hierarchy1"/>
    <dgm:cxn modelId="{1F2526E8-83C0-4BB7-B552-A645398837BF}" type="presParOf" srcId="{D702F04E-DC8C-4935-B473-659311FE399F}" destId="{59D4CB1A-8A25-4FAD-A9E7-62BF201F137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002C69-3E39-4F9C-B5AD-ACC59C6CCB2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C2A8BD1-1DF9-4DC0-81E8-AFDA3CBB9665}">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Thêm món ăn</a:t>
          </a:r>
        </a:p>
      </dgm:t>
    </dgm:pt>
    <dgm:pt modelId="{C3AF5BCD-9206-4FFF-9678-7759DAFBD88A}" type="parTrans" cxnId="{F39A75F2-9A28-45AC-8908-870CCB5C549A}">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44030003-FE10-45E6-9A44-5F4955FA1FE1}" type="sibTrans" cxnId="{F39A75F2-9A28-45AC-8908-870CCB5C549A}">
      <dgm:prSet/>
      <dgm:spPr/>
      <dgm:t>
        <a:bodyPr/>
        <a:lstStyle/>
        <a:p>
          <a:endParaRPr lang="en-US" sz="1300">
            <a:latin typeface="Times New Roman" panose="02020603050405020304" pitchFamily="18" charset="0"/>
            <a:cs typeface="Times New Roman" panose="02020603050405020304" pitchFamily="18" charset="0"/>
          </a:endParaRPr>
        </a:p>
      </dgm:t>
    </dgm:pt>
    <dgm:pt modelId="{135FC713-C4AD-4B41-8A54-3C4E511AF676}">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Sửa món ăn</a:t>
          </a:r>
        </a:p>
      </dgm:t>
    </dgm:pt>
    <dgm:pt modelId="{EB316738-259F-4E5D-B18F-A896DB5226CC}" type="parTrans" cxnId="{BCAFE7F8-86F8-4E56-87C8-317E2F3C58BB}">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6D1ADADD-66B2-4BA7-818E-21E0B52EDF16}" type="sibTrans" cxnId="{BCAFE7F8-86F8-4E56-87C8-317E2F3C58BB}">
      <dgm:prSet/>
      <dgm:spPr/>
      <dgm:t>
        <a:bodyPr/>
        <a:lstStyle/>
        <a:p>
          <a:endParaRPr lang="en-US" sz="1300">
            <a:latin typeface="Times New Roman" panose="02020603050405020304" pitchFamily="18" charset="0"/>
            <a:cs typeface="Times New Roman" panose="02020603050405020304" pitchFamily="18" charset="0"/>
          </a:endParaRPr>
        </a:p>
      </dgm:t>
    </dgm:pt>
    <dgm:pt modelId="{0509417D-43B9-4DB4-A338-5027FD37AD4E}">
      <dgm:prSet phldrT="[Text]" custT="1"/>
      <dgm:spPr>
        <a:ln>
          <a:solidFill>
            <a:schemeClr val="accent6"/>
          </a:solidFill>
        </a:ln>
      </dgm:spPr>
      <dgm:t>
        <a:bodyPr/>
        <a:lstStyle/>
        <a:p>
          <a:r>
            <a:rPr lang="en-US" sz="1300">
              <a:latin typeface="Times New Roman" panose="02020603050405020304" pitchFamily="18" charset="0"/>
              <a:cs typeface="Times New Roman" panose="02020603050405020304" pitchFamily="18" charset="0"/>
            </a:rPr>
            <a:t>Quản lý thực đơn</a:t>
          </a:r>
        </a:p>
      </dgm:t>
    </dgm:pt>
    <dgm:pt modelId="{11CC9C54-44D5-4C5F-B390-86301682FD4A}" type="sib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003FDC9D-926D-4BB8-912D-A07E3DCCAAE0}" type="par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22C7CE13-05BC-4FB9-A929-C93493B4035F}">
      <dgm:prSet custT="1"/>
      <dgm:spPr/>
      <dgm:t>
        <a:bodyPr/>
        <a:lstStyle/>
        <a:p>
          <a:r>
            <a:rPr lang="en-US" sz="1300">
              <a:latin typeface="Times New Roman" panose="02020603050405020304" pitchFamily="18" charset="0"/>
              <a:cs typeface="Times New Roman" panose="02020603050405020304" pitchFamily="18" charset="0"/>
            </a:rPr>
            <a:t>Thêm loại món</a:t>
          </a:r>
        </a:p>
      </dgm:t>
    </dgm:pt>
    <dgm:pt modelId="{3C691A7A-BCE5-4B9A-9C99-F85E4E8BB02A}" type="parTrans" cxnId="{298020AD-14EC-488F-8960-C4722C9A60FB}">
      <dgm:prSet/>
      <dgm:spPr/>
      <dgm:t>
        <a:bodyPr/>
        <a:lstStyle/>
        <a:p>
          <a:endParaRPr lang="en-US" sz="1300">
            <a:latin typeface="Times New Roman" panose="02020603050405020304" pitchFamily="18" charset="0"/>
            <a:cs typeface="Times New Roman" panose="02020603050405020304" pitchFamily="18" charset="0"/>
          </a:endParaRPr>
        </a:p>
      </dgm:t>
    </dgm:pt>
    <dgm:pt modelId="{670DD3A6-62E8-4DEF-93E2-0EA7BC26F2E4}" type="sibTrans" cxnId="{298020AD-14EC-488F-8960-C4722C9A60FB}">
      <dgm:prSet/>
      <dgm:spPr/>
      <dgm:t>
        <a:bodyPr/>
        <a:lstStyle/>
        <a:p>
          <a:endParaRPr lang="en-US" sz="1300">
            <a:latin typeface="Times New Roman" panose="02020603050405020304" pitchFamily="18" charset="0"/>
            <a:cs typeface="Times New Roman" panose="02020603050405020304" pitchFamily="18" charset="0"/>
          </a:endParaRPr>
        </a:p>
      </dgm:t>
    </dgm:pt>
    <dgm:pt modelId="{7CC33562-578C-445F-B95C-1FFF17D7A151}">
      <dgm:prSet custT="1"/>
      <dgm:spPr/>
      <dgm:t>
        <a:bodyPr/>
        <a:lstStyle/>
        <a:p>
          <a:r>
            <a:rPr lang="en-US" sz="1300">
              <a:latin typeface="Times New Roman" panose="02020603050405020304" pitchFamily="18" charset="0"/>
              <a:cs typeface="Times New Roman" panose="02020603050405020304" pitchFamily="18" charset="0"/>
            </a:rPr>
            <a:t>Sửa loại món</a:t>
          </a:r>
        </a:p>
      </dgm:t>
    </dgm:pt>
    <dgm:pt modelId="{DE66DB2A-8A38-45D3-8187-7D342E5F1599}" type="parTrans" cxnId="{17CC6AC6-2F48-4928-8006-0765BA88097B}">
      <dgm:prSet/>
      <dgm:spPr/>
      <dgm:t>
        <a:bodyPr/>
        <a:lstStyle/>
        <a:p>
          <a:endParaRPr lang="en-US" sz="1300">
            <a:latin typeface="Times New Roman" panose="02020603050405020304" pitchFamily="18" charset="0"/>
            <a:cs typeface="Times New Roman" panose="02020603050405020304" pitchFamily="18" charset="0"/>
          </a:endParaRPr>
        </a:p>
      </dgm:t>
    </dgm:pt>
    <dgm:pt modelId="{09479801-E0B2-414D-B44C-8112FFDB6624}" type="sibTrans" cxnId="{17CC6AC6-2F48-4928-8006-0765BA88097B}">
      <dgm:prSet/>
      <dgm:spPr/>
      <dgm:t>
        <a:bodyPr/>
        <a:lstStyle/>
        <a:p>
          <a:endParaRPr lang="en-US" sz="1300">
            <a:latin typeface="Times New Roman" panose="02020603050405020304" pitchFamily="18" charset="0"/>
            <a:cs typeface="Times New Roman" panose="02020603050405020304" pitchFamily="18" charset="0"/>
          </a:endParaRPr>
        </a:p>
      </dgm:t>
    </dgm:pt>
    <dgm:pt modelId="{ED51C2B4-4320-46EB-856E-79A7BC1E8182}" type="pres">
      <dgm:prSet presAssocID="{CE002C69-3E39-4F9C-B5AD-ACC59C6CCB2D}" presName="hierChild1" presStyleCnt="0">
        <dgm:presLayoutVars>
          <dgm:chPref val="1"/>
          <dgm:dir/>
          <dgm:animOne val="branch"/>
          <dgm:animLvl val="lvl"/>
          <dgm:resizeHandles/>
        </dgm:presLayoutVars>
      </dgm:prSet>
      <dgm:spPr/>
    </dgm:pt>
    <dgm:pt modelId="{1113330A-BD97-4F42-A629-F7BC9A88A234}" type="pres">
      <dgm:prSet presAssocID="{0509417D-43B9-4DB4-A338-5027FD37AD4E}" presName="hierRoot1" presStyleCnt="0"/>
      <dgm:spPr/>
    </dgm:pt>
    <dgm:pt modelId="{50E7048C-A544-4E5F-A440-070189E3D1DD}" type="pres">
      <dgm:prSet presAssocID="{0509417D-43B9-4DB4-A338-5027FD37AD4E}" presName="composite" presStyleCnt="0"/>
      <dgm:spPr/>
    </dgm:pt>
    <dgm:pt modelId="{06206B95-19C1-4735-80F8-97232FBA9DC7}" type="pres">
      <dgm:prSet presAssocID="{0509417D-43B9-4DB4-A338-5027FD37AD4E}" presName="background" presStyleLbl="node0" presStyleIdx="0" presStyleCnt="1"/>
      <dgm:spPr>
        <a:solidFill>
          <a:schemeClr val="accent6"/>
        </a:solidFill>
      </dgm:spPr>
    </dgm:pt>
    <dgm:pt modelId="{5AF0333A-08C0-40F2-8E45-BF192B9E4A42}" type="pres">
      <dgm:prSet presAssocID="{0509417D-43B9-4DB4-A338-5027FD37AD4E}" presName="text" presStyleLbl="fgAcc0" presStyleIdx="0" presStyleCnt="1">
        <dgm:presLayoutVars>
          <dgm:chPref val="3"/>
        </dgm:presLayoutVars>
      </dgm:prSet>
      <dgm:spPr/>
    </dgm:pt>
    <dgm:pt modelId="{9011112A-83E2-484F-845C-43863368202F}" type="pres">
      <dgm:prSet presAssocID="{0509417D-43B9-4DB4-A338-5027FD37AD4E}" presName="hierChild2" presStyleCnt="0"/>
      <dgm:spPr/>
    </dgm:pt>
    <dgm:pt modelId="{2A5EA1CE-20F2-4434-AA81-0F37728699CB}" type="pres">
      <dgm:prSet presAssocID="{C3AF5BCD-9206-4FFF-9678-7759DAFBD88A}" presName="Name10" presStyleLbl="parChTrans1D2" presStyleIdx="0" presStyleCnt="1"/>
      <dgm:spPr/>
    </dgm:pt>
    <dgm:pt modelId="{208B27A1-44F7-448A-9875-C85669724309}" type="pres">
      <dgm:prSet presAssocID="{1C2A8BD1-1DF9-4DC0-81E8-AFDA3CBB9665}" presName="hierRoot2" presStyleCnt="0"/>
      <dgm:spPr/>
    </dgm:pt>
    <dgm:pt modelId="{F338BA03-FE0B-4620-98A4-4B71F2B08C1A}" type="pres">
      <dgm:prSet presAssocID="{1C2A8BD1-1DF9-4DC0-81E8-AFDA3CBB9665}" presName="composite2" presStyleCnt="0"/>
      <dgm:spPr/>
    </dgm:pt>
    <dgm:pt modelId="{610A519B-19CF-4A50-A263-CA63D59BCB31}" type="pres">
      <dgm:prSet presAssocID="{1C2A8BD1-1DF9-4DC0-81E8-AFDA3CBB9665}" presName="background2" presStyleLbl="node2" presStyleIdx="0" presStyleCnt="1"/>
      <dgm:spPr>
        <a:solidFill>
          <a:schemeClr val="accent2"/>
        </a:solidFill>
      </dgm:spPr>
    </dgm:pt>
    <dgm:pt modelId="{32D768E2-931A-4B9A-8728-FBD5EA48D61E}" type="pres">
      <dgm:prSet presAssocID="{1C2A8BD1-1DF9-4DC0-81E8-AFDA3CBB9665}" presName="text2" presStyleLbl="fgAcc2" presStyleIdx="0" presStyleCnt="1">
        <dgm:presLayoutVars>
          <dgm:chPref val="3"/>
        </dgm:presLayoutVars>
      </dgm:prSet>
      <dgm:spPr/>
    </dgm:pt>
    <dgm:pt modelId="{BD9B32E7-CA6A-471A-BD46-8B7DE965ADFD}" type="pres">
      <dgm:prSet presAssocID="{1C2A8BD1-1DF9-4DC0-81E8-AFDA3CBB9665}" presName="hierChild3" presStyleCnt="0"/>
      <dgm:spPr/>
    </dgm:pt>
    <dgm:pt modelId="{6FC7197A-D478-4888-A637-CAED4B8DD5A6}" type="pres">
      <dgm:prSet presAssocID="{EB316738-259F-4E5D-B18F-A896DB5226CC}" presName="Name17" presStyleLbl="parChTrans1D3" presStyleIdx="0" presStyleCnt="1"/>
      <dgm:spPr/>
    </dgm:pt>
    <dgm:pt modelId="{AF128F31-EC9E-4719-A726-8172ADCAEEC3}" type="pres">
      <dgm:prSet presAssocID="{135FC713-C4AD-4B41-8A54-3C4E511AF676}" presName="hierRoot3" presStyleCnt="0"/>
      <dgm:spPr/>
    </dgm:pt>
    <dgm:pt modelId="{DB3AAFA1-20CE-45C7-B0C6-6BB25BAB848D}" type="pres">
      <dgm:prSet presAssocID="{135FC713-C4AD-4B41-8A54-3C4E511AF676}" presName="composite3" presStyleCnt="0"/>
      <dgm:spPr/>
    </dgm:pt>
    <dgm:pt modelId="{D014B959-BC64-4B02-8A42-09B1D5045CAC}" type="pres">
      <dgm:prSet presAssocID="{135FC713-C4AD-4B41-8A54-3C4E511AF676}" presName="background3" presStyleLbl="node3" presStyleIdx="0" presStyleCnt="1"/>
      <dgm:spPr>
        <a:solidFill>
          <a:schemeClr val="accent2"/>
        </a:solidFill>
      </dgm:spPr>
    </dgm:pt>
    <dgm:pt modelId="{D2B65113-1FC4-49F8-8B6F-E778B0F9F5D6}" type="pres">
      <dgm:prSet presAssocID="{135FC713-C4AD-4B41-8A54-3C4E511AF676}" presName="text3" presStyleLbl="fgAcc3" presStyleIdx="0" presStyleCnt="1">
        <dgm:presLayoutVars>
          <dgm:chPref val="3"/>
        </dgm:presLayoutVars>
      </dgm:prSet>
      <dgm:spPr/>
    </dgm:pt>
    <dgm:pt modelId="{56AD3B5A-9B93-43AA-BEC6-68D0159DDEFD}" type="pres">
      <dgm:prSet presAssocID="{135FC713-C4AD-4B41-8A54-3C4E511AF676}" presName="hierChild4" presStyleCnt="0"/>
      <dgm:spPr/>
    </dgm:pt>
    <dgm:pt modelId="{4CE4F8CD-0A9F-439E-B2AB-84732FE2164E}" type="pres">
      <dgm:prSet presAssocID="{3C691A7A-BCE5-4B9A-9C99-F85E4E8BB02A}" presName="Name23" presStyleLbl="parChTrans1D4" presStyleIdx="0" presStyleCnt="2"/>
      <dgm:spPr/>
    </dgm:pt>
    <dgm:pt modelId="{6F11463A-F2A4-4E9A-BF3B-7D1D473E7AF8}" type="pres">
      <dgm:prSet presAssocID="{22C7CE13-05BC-4FB9-A929-C93493B4035F}" presName="hierRoot4" presStyleCnt="0"/>
      <dgm:spPr/>
    </dgm:pt>
    <dgm:pt modelId="{062A5F80-FB7C-4362-BB3E-3DC11D874C4F}" type="pres">
      <dgm:prSet presAssocID="{22C7CE13-05BC-4FB9-A929-C93493B4035F}" presName="composite4" presStyleCnt="0"/>
      <dgm:spPr/>
    </dgm:pt>
    <dgm:pt modelId="{EA89A77D-762E-4A4E-AFA5-AFB23A820C47}" type="pres">
      <dgm:prSet presAssocID="{22C7CE13-05BC-4FB9-A929-C93493B4035F}" presName="background4" presStyleLbl="node4" presStyleIdx="0" presStyleCnt="2"/>
      <dgm:spPr/>
    </dgm:pt>
    <dgm:pt modelId="{7E93A53C-B7F0-4006-9A3B-69CB1827B99D}" type="pres">
      <dgm:prSet presAssocID="{22C7CE13-05BC-4FB9-A929-C93493B4035F}" presName="text4" presStyleLbl="fgAcc4" presStyleIdx="0" presStyleCnt="2">
        <dgm:presLayoutVars>
          <dgm:chPref val="3"/>
        </dgm:presLayoutVars>
      </dgm:prSet>
      <dgm:spPr/>
    </dgm:pt>
    <dgm:pt modelId="{CA7FC03C-53CB-4389-A152-14B26D7B17B4}" type="pres">
      <dgm:prSet presAssocID="{22C7CE13-05BC-4FB9-A929-C93493B4035F}" presName="hierChild5" presStyleCnt="0"/>
      <dgm:spPr/>
    </dgm:pt>
    <dgm:pt modelId="{2BEE0D23-F2FA-4EE2-94D9-6DB6BDC64596}" type="pres">
      <dgm:prSet presAssocID="{DE66DB2A-8A38-45D3-8187-7D342E5F1599}" presName="Name23" presStyleLbl="parChTrans1D4" presStyleIdx="1" presStyleCnt="2"/>
      <dgm:spPr/>
    </dgm:pt>
    <dgm:pt modelId="{15818A9C-46E0-4FB9-B325-1081771A2D48}" type="pres">
      <dgm:prSet presAssocID="{7CC33562-578C-445F-B95C-1FFF17D7A151}" presName="hierRoot4" presStyleCnt="0"/>
      <dgm:spPr/>
    </dgm:pt>
    <dgm:pt modelId="{6B93DCC7-2A22-4C75-AD0D-5FB20BD9599D}" type="pres">
      <dgm:prSet presAssocID="{7CC33562-578C-445F-B95C-1FFF17D7A151}" presName="composite4" presStyleCnt="0"/>
      <dgm:spPr/>
    </dgm:pt>
    <dgm:pt modelId="{3EED929B-C332-4C2B-B07E-AB876FBA1971}" type="pres">
      <dgm:prSet presAssocID="{7CC33562-578C-445F-B95C-1FFF17D7A151}" presName="background4" presStyleLbl="node4" presStyleIdx="1" presStyleCnt="2"/>
      <dgm:spPr/>
    </dgm:pt>
    <dgm:pt modelId="{6B8EDA47-3330-494A-9E53-D87C7DA161E6}" type="pres">
      <dgm:prSet presAssocID="{7CC33562-578C-445F-B95C-1FFF17D7A151}" presName="text4" presStyleLbl="fgAcc4" presStyleIdx="1" presStyleCnt="2">
        <dgm:presLayoutVars>
          <dgm:chPref val="3"/>
        </dgm:presLayoutVars>
      </dgm:prSet>
      <dgm:spPr/>
    </dgm:pt>
    <dgm:pt modelId="{BEA5DED4-A73B-4D7B-8140-71D3A73C8EB8}" type="pres">
      <dgm:prSet presAssocID="{7CC33562-578C-445F-B95C-1FFF17D7A151}" presName="hierChild5" presStyleCnt="0"/>
      <dgm:spPr/>
    </dgm:pt>
  </dgm:ptLst>
  <dgm:cxnLst>
    <dgm:cxn modelId="{E27C5B02-CC69-45E3-BBEB-49ED6555B679}" type="presOf" srcId="{CE002C69-3E39-4F9C-B5AD-ACC59C6CCB2D}" destId="{ED51C2B4-4320-46EB-856E-79A7BC1E8182}" srcOrd="0" destOrd="0" presId="urn:microsoft.com/office/officeart/2005/8/layout/hierarchy1"/>
    <dgm:cxn modelId="{2A82B007-A43A-42E3-AA89-08322DFCE53C}" type="presOf" srcId="{C3AF5BCD-9206-4FFF-9678-7759DAFBD88A}" destId="{2A5EA1CE-20F2-4434-AA81-0F37728699CB}" srcOrd="0" destOrd="0" presId="urn:microsoft.com/office/officeart/2005/8/layout/hierarchy1"/>
    <dgm:cxn modelId="{2FFD2132-5229-4A6C-9ABF-9D748514189F}" type="presOf" srcId="{22C7CE13-05BC-4FB9-A929-C93493B4035F}" destId="{7E93A53C-B7F0-4006-9A3B-69CB1827B99D}" srcOrd="0" destOrd="0" presId="urn:microsoft.com/office/officeart/2005/8/layout/hierarchy1"/>
    <dgm:cxn modelId="{60949264-922E-46F9-AAC9-02EF6879C9A1}" type="presOf" srcId="{7CC33562-578C-445F-B95C-1FFF17D7A151}" destId="{6B8EDA47-3330-494A-9E53-D87C7DA161E6}" srcOrd="0" destOrd="0" presId="urn:microsoft.com/office/officeart/2005/8/layout/hierarchy1"/>
    <dgm:cxn modelId="{0FA3BC4C-984B-4FC4-B895-48F42A3C5EEC}" type="presOf" srcId="{DE66DB2A-8A38-45D3-8187-7D342E5F1599}" destId="{2BEE0D23-F2FA-4EE2-94D9-6DB6BDC64596}" srcOrd="0" destOrd="0" presId="urn:microsoft.com/office/officeart/2005/8/layout/hierarchy1"/>
    <dgm:cxn modelId="{80F58279-6F1C-4023-A44B-94EAEE42502F}" type="presOf" srcId="{1C2A8BD1-1DF9-4DC0-81E8-AFDA3CBB9665}" destId="{32D768E2-931A-4B9A-8728-FBD5EA48D61E}" srcOrd="0" destOrd="0" presId="urn:microsoft.com/office/officeart/2005/8/layout/hierarchy1"/>
    <dgm:cxn modelId="{D158079B-DA78-4DC1-A676-9DC2DDF30698}" type="presOf" srcId="{0509417D-43B9-4DB4-A338-5027FD37AD4E}" destId="{5AF0333A-08C0-40F2-8E45-BF192B9E4A42}" srcOrd="0" destOrd="0" presId="urn:microsoft.com/office/officeart/2005/8/layout/hierarchy1"/>
    <dgm:cxn modelId="{298020AD-14EC-488F-8960-C4722C9A60FB}" srcId="{135FC713-C4AD-4B41-8A54-3C4E511AF676}" destId="{22C7CE13-05BC-4FB9-A929-C93493B4035F}" srcOrd="0" destOrd="0" parTransId="{3C691A7A-BCE5-4B9A-9C99-F85E4E8BB02A}" sibTransId="{670DD3A6-62E8-4DEF-93E2-0EA7BC26F2E4}"/>
    <dgm:cxn modelId="{2E89D4C0-B98C-462A-8068-ED7A0741ABDA}" type="presOf" srcId="{135FC713-C4AD-4B41-8A54-3C4E511AF676}" destId="{D2B65113-1FC4-49F8-8B6F-E778B0F9F5D6}" srcOrd="0" destOrd="0" presId="urn:microsoft.com/office/officeart/2005/8/layout/hierarchy1"/>
    <dgm:cxn modelId="{17CC6AC6-2F48-4928-8006-0765BA88097B}" srcId="{22C7CE13-05BC-4FB9-A929-C93493B4035F}" destId="{7CC33562-578C-445F-B95C-1FFF17D7A151}" srcOrd="0" destOrd="0" parTransId="{DE66DB2A-8A38-45D3-8187-7D342E5F1599}" sibTransId="{09479801-E0B2-414D-B44C-8112FFDB6624}"/>
    <dgm:cxn modelId="{8A0C8EF0-7532-4271-BAB6-D01C28448726}" type="presOf" srcId="{EB316738-259F-4E5D-B18F-A896DB5226CC}" destId="{6FC7197A-D478-4888-A637-CAED4B8DD5A6}" srcOrd="0" destOrd="0" presId="urn:microsoft.com/office/officeart/2005/8/layout/hierarchy1"/>
    <dgm:cxn modelId="{F39A75F2-9A28-45AC-8908-870CCB5C549A}" srcId="{0509417D-43B9-4DB4-A338-5027FD37AD4E}" destId="{1C2A8BD1-1DF9-4DC0-81E8-AFDA3CBB9665}" srcOrd="0" destOrd="0" parTransId="{C3AF5BCD-9206-4FFF-9678-7759DAFBD88A}" sibTransId="{44030003-FE10-45E6-9A44-5F4955FA1FE1}"/>
    <dgm:cxn modelId="{1A41A0F5-55F4-418F-806A-5631750F6D4C}" srcId="{CE002C69-3E39-4F9C-B5AD-ACC59C6CCB2D}" destId="{0509417D-43B9-4DB4-A338-5027FD37AD4E}" srcOrd="0" destOrd="0" parTransId="{003FDC9D-926D-4BB8-912D-A07E3DCCAAE0}" sibTransId="{11CC9C54-44D5-4C5F-B390-86301682FD4A}"/>
    <dgm:cxn modelId="{8EFFBDF8-29A4-4D3C-9362-65005D99CD5F}" type="presOf" srcId="{3C691A7A-BCE5-4B9A-9C99-F85E4E8BB02A}" destId="{4CE4F8CD-0A9F-439E-B2AB-84732FE2164E}" srcOrd="0" destOrd="0" presId="urn:microsoft.com/office/officeart/2005/8/layout/hierarchy1"/>
    <dgm:cxn modelId="{BCAFE7F8-86F8-4E56-87C8-317E2F3C58BB}" srcId="{1C2A8BD1-1DF9-4DC0-81E8-AFDA3CBB9665}" destId="{135FC713-C4AD-4B41-8A54-3C4E511AF676}" srcOrd="0" destOrd="0" parTransId="{EB316738-259F-4E5D-B18F-A896DB5226CC}" sibTransId="{6D1ADADD-66B2-4BA7-818E-21E0B52EDF16}"/>
    <dgm:cxn modelId="{FC9DB61E-C82A-4D35-93F6-C25B03E6F1E0}" type="presParOf" srcId="{ED51C2B4-4320-46EB-856E-79A7BC1E8182}" destId="{1113330A-BD97-4F42-A629-F7BC9A88A234}" srcOrd="0" destOrd="0" presId="urn:microsoft.com/office/officeart/2005/8/layout/hierarchy1"/>
    <dgm:cxn modelId="{16CE5FFE-E3AB-45B6-BE9E-1F56D45AD722}" type="presParOf" srcId="{1113330A-BD97-4F42-A629-F7BC9A88A234}" destId="{50E7048C-A544-4E5F-A440-070189E3D1DD}" srcOrd="0" destOrd="0" presId="urn:microsoft.com/office/officeart/2005/8/layout/hierarchy1"/>
    <dgm:cxn modelId="{04FCE4D4-610E-4320-BFDF-FE54AA1CD55F}" type="presParOf" srcId="{50E7048C-A544-4E5F-A440-070189E3D1DD}" destId="{06206B95-19C1-4735-80F8-97232FBA9DC7}" srcOrd="0" destOrd="0" presId="urn:microsoft.com/office/officeart/2005/8/layout/hierarchy1"/>
    <dgm:cxn modelId="{1C98CD73-AABE-4858-A297-448107C634DA}" type="presParOf" srcId="{50E7048C-A544-4E5F-A440-070189E3D1DD}" destId="{5AF0333A-08C0-40F2-8E45-BF192B9E4A42}" srcOrd="1" destOrd="0" presId="urn:microsoft.com/office/officeart/2005/8/layout/hierarchy1"/>
    <dgm:cxn modelId="{27F89E72-D538-47DF-A88F-38F61AD51D11}" type="presParOf" srcId="{1113330A-BD97-4F42-A629-F7BC9A88A234}" destId="{9011112A-83E2-484F-845C-43863368202F}" srcOrd="1" destOrd="0" presId="urn:microsoft.com/office/officeart/2005/8/layout/hierarchy1"/>
    <dgm:cxn modelId="{D7D78D40-E149-4EEA-A5C7-F4C39C9CD5B8}" type="presParOf" srcId="{9011112A-83E2-484F-845C-43863368202F}" destId="{2A5EA1CE-20F2-4434-AA81-0F37728699CB}" srcOrd="0" destOrd="0" presId="urn:microsoft.com/office/officeart/2005/8/layout/hierarchy1"/>
    <dgm:cxn modelId="{DC0E14E6-3F5A-475D-9801-F32DAF596665}" type="presParOf" srcId="{9011112A-83E2-484F-845C-43863368202F}" destId="{208B27A1-44F7-448A-9875-C85669724309}" srcOrd="1" destOrd="0" presId="urn:microsoft.com/office/officeart/2005/8/layout/hierarchy1"/>
    <dgm:cxn modelId="{10E3DA12-B685-4CAF-9CE7-8795AB1FF422}" type="presParOf" srcId="{208B27A1-44F7-448A-9875-C85669724309}" destId="{F338BA03-FE0B-4620-98A4-4B71F2B08C1A}" srcOrd="0" destOrd="0" presId="urn:microsoft.com/office/officeart/2005/8/layout/hierarchy1"/>
    <dgm:cxn modelId="{62E3F59A-F740-42F1-9881-A21AF3670739}" type="presParOf" srcId="{F338BA03-FE0B-4620-98A4-4B71F2B08C1A}" destId="{610A519B-19CF-4A50-A263-CA63D59BCB31}" srcOrd="0" destOrd="0" presId="urn:microsoft.com/office/officeart/2005/8/layout/hierarchy1"/>
    <dgm:cxn modelId="{CE6A0C28-185F-4F66-959C-D5F5B5980D4A}" type="presParOf" srcId="{F338BA03-FE0B-4620-98A4-4B71F2B08C1A}" destId="{32D768E2-931A-4B9A-8728-FBD5EA48D61E}" srcOrd="1" destOrd="0" presId="urn:microsoft.com/office/officeart/2005/8/layout/hierarchy1"/>
    <dgm:cxn modelId="{6E1E8D01-A088-4AD4-84EB-CACE1BF4E701}" type="presParOf" srcId="{208B27A1-44F7-448A-9875-C85669724309}" destId="{BD9B32E7-CA6A-471A-BD46-8B7DE965ADFD}" srcOrd="1" destOrd="0" presId="urn:microsoft.com/office/officeart/2005/8/layout/hierarchy1"/>
    <dgm:cxn modelId="{94F8A1DE-6F8C-488C-8750-504FEDD7AE3E}" type="presParOf" srcId="{BD9B32E7-CA6A-471A-BD46-8B7DE965ADFD}" destId="{6FC7197A-D478-4888-A637-CAED4B8DD5A6}" srcOrd="0" destOrd="0" presId="urn:microsoft.com/office/officeart/2005/8/layout/hierarchy1"/>
    <dgm:cxn modelId="{61622C62-5D86-461E-B806-23745FE7F26B}" type="presParOf" srcId="{BD9B32E7-CA6A-471A-BD46-8B7DE965ADFD}" destId="{AF128F31-EC9E-4719-A726-8172ADCAEEC3}" srcOrd="1" destOrd="0" presId="urn:microsoft.com/office/officeart/2005/8/layout/hierarchy1"/>
    <dgm:cxn modelId="{56C2ED18-1575-4BB0-B781-3457079525C1}" type="presParOf" srcId="{AF128F31-EC9E-4719-A726-8172ADCAEEC3}" destId="{DB3AAFA1-20CE-45C7-B0C6-6BB25BAB848D}" srcOrd="0" destOrd="0" presId="urn:microsoft.com/office/officeart/2005/8/layout/hierarchy1"/>
    <dgm:cxn modelId="{3F64D4C8-F5DA-4BDC-BAA9-1A2634105623}" type="presParOf" srcId="{DB3AAFA1-20CE-45C7-B0C6-6BB25BAB848D}" destId="{D014B959-BC64-4B02-8A42-09B1D5045CAC}" srcOrd="0" destOrd="0" presId="urn:microsoft.com/office/officeart/2005/8/layout/hierarchy1"/>
    <dgm:cxn modelId="{DE4E362F-52DC-40BA-90B9-762BAA99DF3C}" type="presParOf" srcId="{DB3AAFA1-20CE-45C7-B0C6-6BB25BAB848D}" destId="{D2B65113-1FC4-49F8-8B6F-E778B0F9F5D6}" srcOrd="1" destOrd="0" presId="urn:microsoft.com/office/officeart/2005/8/layout/hierarchy1"/>
    <dgm:cxn modelId="{7D83889F-6CAD-4DA5-8C79-BF78B5327C7D}" type="presParOf" srcId="{AF128F31-EC9E-4719-A726-8172ADCAEEC3}" destId="{56AD3B5A-9B93-43AA-BEC6-68D0159DDEFD}" srcOrd="1" destOrd="0" presId="urn:microsoft.com/office/officeart/2005/8/layout/hierarchy1"/>
    <dgm:cxn modelId="{6D83FDA4-436C-458A-9E10-77B7EF87FD34}" type="presParOf" srcId="{56AD3B5A-9B93-43AA-BEC6-68D0159DDEFD}" destId="{4CE4F8CD-0A9F-439E-B2AB-84732FE2164E}" srcOrd="0" destOrd="0" presId="urn:microsoft.com/office/officeart/2005/8/layout/hierarchy1"/>
    <dgm:cxn modelId="{B8C32F68-AB73-4F32-AB71-ACDCFBE91011}" type="presParOf" srcId="{56AD3B5A-9B93-43AA-BEC6-68D0159DDEFD}" destId="{6F11463A-F2A4-4E9A-BF3B-7D1D473E7AF8}" srcOrd="1" destOrd="0" presId="urn:microsoft.com/office/officeart/2005/8/layout/hierarchy1"/>
    <dgm:cxn modelId="{A8C946BD-BDE3-490D-8628-D48F8DB6DA7E}" type="presParOf" srcId="{6F11463A-F2A4-4E9A-BF3B-7D1D473E7AF8}" destId="{062A5F80-FB7C-4362-BB3E-3DC11D874C4F}" srcOrd="0" destOrd="0" presId="urn:microsoft.com/office/officeart/2005/8/layout/hierarchy1"/>
    <dgm:cxn modelId="{38142C1B-9793-46B5-8760-93FD92F28761}" type="presParOf" srcId="{062A5F80-FB7C-4362-BB3E-3DC11D874C4F}" destId="{EA89A77D-762E-4A4E-AFA5-AFB23A820C47}" srcOrd="0" destOrd="0" presId="urn:microsoft.com/office/officeart/2005/8/layout/hierarchy1"/>
    <dgm:cxn modelId="{9CE90FA1-0139-4CFB-927E-DE7A5B29778B}" type="presParOf" srcId="{062A5F80-FB7C-4362-BB3E-3DC11D874C4F}" destId="{7E93A53C-B7F0-4006-9A3B-69CB1827B99D}" srcOrd="1" destOrd="0" presId="urn:microsoft.com/office/officeart/2005/8/layout/hierarchy1"/>
    <dgm:cxn modelId="{A15067E4-4959-44E7-96F0-BFA218E51C28}" type="presParOf" srcId="{6F11463A-F2A4-4E9A-BF3B-7D1D473E7AF8}" destId="{CA7FC03C-53CB-4389-A152-14B26D7B17B4}" srcOrd="1" destOrd="0" presId="urn:microsoft.com/office/officeart/2005/8/layout/hierarchy1"/>
    <dgm:cxn modelId="{40F76401-24AB-4C25-B8DE-F85C43DA8E30}" type="presParOf" srcId="{CA7FC03C-53CB-4389-A152-14B26D7B17B4}" destId="{2BEE0D23-F2FA-4EE2-94D9-6DB6BDC64596}" srcOrd="0" destOrd="0" presId="urn:microsoft.com/office/officeart/2005/8/layout/hierarchy1"/>
    <dgm:cxn modelId="{D1F8DD49-C897-41AE-A62F-A377B22484E5}" type="presParOf" srcId="{CA7FC03C-53CB-4389-A152-14B26D7B17B4}" destId="{15818A9C-46E0-4FB9-B325-1081771A2D48}" srcOrd="1" destOrd="0" presId="urn:microsoft.com/office/officeart/2005/8/layout/hierarchy1"/>
    <dgm:cxn modelId="{EB2FB60E-4B98-4B16-AEFE-16573919CCD5}" type="presParOf" srcId="{15818A9C-46E0-4FB9-B325-1081771A2D48}" destId="{6B93DCC7-2A22-4C75-AD0D-5FB20BD9599D}" srcOrd="0" destOrd="0" presId="urn:microsoft.com/office/officeart/2005/8/layout/hierarchy1"/>
    <dgm:cxn modelId="{FEAAF2DE-DB3A-40C0-AC98-FB854967763E}" type="presParOf" srcId="{6B93DCC7-2A22-4C75-AD0D-5FB20BD9599D}" destId="{3EED929B-C332-4C2B-B07E-AB876FBA1971}" srcOrd="0" destOrd="0" presId="urn:microsoft.com/office/officeart/2005/8/layout/hierarchy1"/>
    <dgm:cxn modelId="{BE69EDDB-4EF5-44C7-8950-76A071715119}" type="presParOf" srcId="{6B93DCC7-2A22-4C75-AD0D-5FB20BD9599D}" destId="{6B8EDA47-3330-494A-9E53-D87C7DA161E6}" srcOrd="1" destOrd="0" presId="urn:microsoft.com/office/officeart/2005/8/layout/hierarchy1"/>
    <dgm:cxn modelId="{7D9FCD61-90A7-4CFB-8D1D-4FBE97A9AE2B}" type="presParOf" srcId="{15818A9C-46E0-4FB9-B325-1081771A2D48}" destId="{BEA5DED4-A73B-4D7B-8140-71D3A73C8EB8}"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002C69-3E39-4F9C-B5AD-ACC59C6CCB2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C2A8BD1-1DF9-4DC0-81E8-AFDA3CBB9665}">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Thêm đơn giao hàng</a:t>
          </a:r>
        </a:p>
      </dgm:t>
    </dgm:pt>
    <dgm:pt modelId="{C3AF5BCD-9206-4FFF-9678-7759DAFBD88A}" type="parTrans" cxnId="{F39A75F2-9A28-45AC-8908-870CCB5C549A}">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44030003-FE10-45E6-9A44-5F4955FA1FE1}" type="sibTrans" cxnId="{F39A75F2-9A28-45AC-8908-870CCB5C549A}">
      <dgm:prSet/>
      <dgm:spPr/>
      <dgm:t>
        <a:bodyPr/>
        <a:lstStyle/>
        <a:p>
          <a:endParaRPr lang="en-US" sz="1300">
            <a:latin typeface="Times New Roman" panose="02020603050405020304" pitchFamily="18" charset="0"/>
            <a:cs typeface="Times New Roman" panose="02020603050405020304" pitchFamily="18" charset="0"/>
          </a:endParaRPr>
        </a:p>
      </dgm:t>
    </dgm:pt>
    <dgm:pt modelId="{135FC713-C4AD-4B41-8A54-3C4E511AF676}">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Sửa đơn giao hàng</a:t>
          </a:r>
        </a:p>
      </dgm:t>
    </dgm:pt>
    <dgm:pt modelId="{EB316738-259F-4E5D-B18F-A896DB5226CC}" type="parTrans" cxnId="{BCAFE7F8-86F8-4E56-87C8-317E2F3C58BB}">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6D1ADADD-66B2-4BA7-818E-21E0B52EDF16}" type="sibTrans" cxnId="{BCAFE7F8-86F8-4E56-87C8-317E2F3C58BB}">
      <dgm:prSet/>
      <dgm:spPr/>
      <dgm:t>
        <a:bodyPr/>
        <a:lstStyle/>
        <a:p>
          <a:endParaRPr lang="en-US" sz="1300">
            <a:latin typeface="Times New Roman" panose="02020603050405020304" pitchFamily="18" charset="0"/>
            <a:cs typeface="Times New Roman" panose="02020603050405020304" pitchFamily="18" charset="0"/>
          </a:endParaRPr>
        </a:p>
      </dgm:t>
    </dgm:pt>
    <dgm:pt modelId="{0509417D-43B9-4DB4-A338-5027FD37AD4E}">
      <dgm:prSet phldrT="[Text]" custT="1"/>
      <dgm:spPr>
        <a:ln>
          <a:solidFill>
            <a:schemeClr val="accent6"/>
          </a:solidFill>
        </a:ln>
      </dgm:spPr>
      <dgm:t>
        <a:bodyPr/>
        <a:lstStyle/>
        <a:p>
          <a:r>
            <a:rPr lang="en-US" sz="1300">
              <a:latin typeface="Times New Roman" panose="02020603050405020304" pitchFamily="18" charset="0"/>
              <a:cs typeface="Times New Roman" panose="02020603050405020304" pitchFamily="18" charset="0"/>
            </a:rPr>
            <a:t>Quản lý đơn giao hàng</a:t>
          </a:r>
        </a:p>
      </dgm:t>
    </dgm:pt>
    <dgm:pt modelId="{11CC9C54-44D5-4C5F-B390-86301682FD4A}" type="sib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003FDC9D-926D-4BB8-912D-A07E3DCCAAE0}" type="par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ED51C2B4-4320-46EB-856E-79A7BC1E8182}" type="pres">
      <dgm:prSet presAssocID="{CE002C69-3E39-4F9C-B5AD-ACC59C6CCB2D}" presName="hierChild1" presStyleCnt="0">
        <dgm:presLayoutVars>
          <dgm:chPref val="1"/>
          <dgm:dir/>
          <dgm:animOne val="branch"/>
          <dgm:animLvl val="lvl"/>
          <dgm:resizeHandles/>
        </dgm:presLayoutVars>
      </dgm:prSet>
      <dgm:spPr/>
    </dgm:pt>
    <dgm:pt modelId="{1113330A-BD97-4F42-A629-F7BC9A88A234}" type="pres">
      <dgm:prSet presAssocID="{0509417D-43B9-4DB4-A338-5027FD37AD4E}" presName="hierRoot1" presStyleCnt="0"/>
      <dgm:spPr/>
    </dgm:pt>
    <dgm:pt modelId="{50E7048C-A544-4E5F-A440-070189E3D1DD}" type="pres">
      <dgm:prSet presAssocID="{0509417D-43B9-4DB4-A338-5027FD37AD4E}" presName="composite" presStyleCnt="0"/>
      <dgm:spPr/>
    </dgm:pt>
    <dgm:pt modelId="{06206B95-19C1-4735-80F8-97232FBA9DC7}" type="pres">
      <dgm:prSet presAssocID="{0509417D-43B9-4DB4-A338-5027FD37AD4E}" presName="background" presStyleLbl="node0" presStyleIdx="0" presStyleCnt="1"/>
      <dgm:spPr>
        <a:solidFill>
          <a:schemeClr val="accent6"/>
        </a:solidFill>
      </dgm:spPr>
    </dgm:pt>
    <dgm:pt modelId="{5AF0333A-08C0-40F2-8E45-BF192B9E4A42}" type="pres">
      <dgm:prSet presAssocID="{0509417D-43B9-4DB4-A338-5027FD37AD4E}" presName="text" presStyleLbl="fgAcc0" presStyleIdx="0" presStyleCnt="1">
        <dgm:presLayoutVars>
          <dgm:chPref val="3"/>
        </dgm:presLayoutVars>
      </dgm:prSet>
      <dgm:spPr/>
    </dgm:pt>
    <dgm:pt modelId="{9011112A-83E2-484F-845C-43863368202F}" type="pres">
      <dgm:prSet presAssocID="{0509417D-43B9-4DB4-A338-5027FD37AD4E}" presName="hierChild2" presStyleCnt="0"/>
      <dgm:spPr/>
    </dgm:pt>
    <dgm:pt modelId="{2A5EA1CE-20F2-4434-AA81-0F37728699CB}" type="pres">
      <dgm:prSet presAssocID="{C3AF5BCD-9206-4FFF-9678-7759DAFBD88A}" presName="Name10" presStyleLbl="parChTrans1D2" presStyleIdx="0" presStyleCnt="1"/>
      <dgm:spPr/>
    </dgm:pt>
    <dgm:pt modelId="{208B27A1-44F7-448A-9875-C85669724309}" type="pres">
      <dgm:prSet presAssocID="{1C2A8BD1-1DF9-4DC0-81E8-AFDA3CBB9665}" presName="hierRoot2" presStyleCnt="0"/>
      <dgm:spPr/>
    </dgm:pt>
    <dgm:pt modelId="{F338BA03-FE0B-4620-98A4-4B71F2B08C1A}" type="pres">
      <dgm:prSet presAssocID="{1C2A8BD1-1DF9-4DC0-81E8-AFDA3CBB9665}" presName="composite2" presStyleCnt="0"/>
      <dgm:spPr/>
    </dgm:pt>
    <dgm:pt modelId="{610A519B-19CF-4A50-A263-CA63D59BCB31}" type="pres">
      <dgm:prSet presAssocID="{1C2A8BD1-1DF9-4DC0-81E8-AFDA3CBB9665}" presName="background2" presStyleLbl="node2" presStyleIdx="0" presStyleCnt="1"/>
      <dgm:spPr>
        <a:solidFill>
          <a:schemeClr val="accent2"/>
        </a:solidFill>
      </dgm:spPr>
    </dgm:pt>
    <dgm:pt modelId="{32D768E2-931A-4B9A-8728-FBD5EA48D61E}" type="pres">
      <dgm:prSet presAssocID="{1C2A8BD1-1DF9-4DC0-81E8-AFDA3CBB9665}" presName="text2" presStyleLbl="fgAcc2" presStyleIdx="0" presStyleCnt="1">
        <dgm:presLayoutVars>
          <dgm:chPref val="3"/>
        </dgm:presLayoutVars>
      </dgm:prSet>
      <dgm:spPr/>
    </dgm:pt>
    <dgm:pt modelId="{BD9B32E7-CA6A-471A-BD46-8B7DE965ADFD}" type="pres">
      <dgm:prSet presAssocID="{1C2A8BD1-1DF9-4DC0-81E8-AFDA3CBB9665}" presName="hierChild3" presStyleCnt="0"/>
      <dgm:spPr/>
    </dgm:pt>
    <dgm:pt modelId="{6FC7197A-D478-4888-A637-CAED4B8DD5A6}" type="pres">
      <dgm:prSet presAssocID="{EB316738-259F-4E5D-B18F-A896DB5226CC}" presName="Name17" presStyleLbl="parChTrans1D3" presStyleIdx="0" presStyleCnt="1"/>
      <dgm:spPr/>
    </dgm:pt>
    <dgm:pt modelId="{AF128F31-EC9E-4719-A726-8172ADCAEEC3}" type="pres">
      <dgm:prSet presAssocID="{135FC713-C4AD-4B41-8A54-3C4E511AF676}" presName="hierRoot3" presStyleCnt="0"/>
      <dgm:spPr/>
    </dgm:pt>
    <dgm:pt modelId="{DB3AAFA1-20CE-45C7-B0C6-6BB25BAB848D}" type="pres">
      <dgm:prSet presAssocID="{135FC713-C4AD-4B41-8A54-3C4E511AF676}" presName="composite3" presStyleCnt="0"/>
      <dgm:spPr/>
    </dgm:pt>
    <dgm:pt modelId="{D014B959-BC64-4B02-8A42-09B1D5045CAC}" type="pres">
      <dgm:prSet presAssocID="{135FC713-C4AD-4B41-8A54-3C4E511AF676}" presName="background3" presStyleLbl="node3" presStyleIdx="0" presStyleCnt="1"/>
      <dgm:spPr>
        <a:solidFill>
          <a:schemeClr val="accent2"/>
        </a:solidFill>
      </dgm:spPr>
    </dgm:pt>
    <dgm:pt modelId="{D2B65113-1FC4-49F8-8B6F-E778B0F9F5D6}" type="pres">
      <dgm:prSet presAssocID="{135FC713-C4AD-4B41-8A54-3C4E511AF676}" presName="text3" presStyleLbl="fgAcc3" presStyleIdx="0" presStyleCnt="1">
        <dgm:presLayoutVars>
          <dgm:chPref val="3"/>
        </dgm:presLayoutVars>
      </dgm:prSet>
      <dgm:spPr/>
    </dgm:pt>
    <dgm:pt modelId="{56AD3B5A-9B93-43AA-BEC6-68D0159DDEFD}" type="pres">
      <dgm:prSet presAssocID="{135FC713-C4AD-4B41-8A54-3C4E511AF676}" presName="hierChild4" presStyleCnt="0"/>
      <dgm:spPr/>
    </dgm:pt>
  </dgm:ptLst>
  <dgm:cxnLst>
    <dgm:cxn modelId="{E27C5B02-CC69-45E3-BBEB-49ED6555B679}" type="presOf" srcId="{CE002C69-3E39-4F9C-B5AD-ACC59C6CCB2D}" destId="{ED51C2B4-4320-46EB-856E-79A7BC1E8182}" srcOrd="0" destOrd="0" presId="urn:microsoft.com/office/officeart/2005/8/layout/hierarchy1"/>
    <dgm:cxn modelId="{2A82B007-A43A-42E3-AA89-08322DFCE53C}" type="presOf" srcId="{C3AF5BCD-9206-4FFF-9678-7759DAFBD88A}" destId="{2A5EA1CE-20F2-4434-AA81-0F37728699CB}" srcOrd="0" destOrd="0" presId="urn:microsoft.com/office/officeart/2005/8/layout/hierarchy1"/>
    <dgm:cxn modelId="{80F58279-6F1C-4023-A44B-94EAEE42502F}" type="presOf" srcId="{1C2A8BD1-1DF9-4DC0-81E8-AFDA3CBB9665}" destId="{32D768E2-931A-4B9A-8728-FBD5EA48D61E}" srcOrd="0" destOrd="0" presId="urn:microsoft.com/office/officeart/2005/8/layout/hierarchy1"/>
    <dgm:cxn modelId="{D158079B-DA78-4DC1-A676-9DC2DDF30698}" type="presOf" srcId="{0509417D-43B9-4DB4-A338-5027FD37AD4E}" destId="{5AF0333A-08C0-40F2-8E45-BF192B9E4A42}" srcOrd="0" destOrd="0" presId="urn:microsoft.com/office/officeart/2005/8/layout/hierarchy1"/>
    <dgm:cxn modelId="{2E89D4C0-B98C-462A-8068-ED7A0741ABDA}" type="presOf" srcId="{135FC713-C4AD-4B41-8A54-3C4E511AF676}" destId="{D2B65113-1FC4-49F8-8B6F-E778B0F9F5D6}" srcOrd="0" destOrd="0" presId="urn:microsoft.com/office/officeart/2005/8/layout/hierarchy1"/>
    <dgm:cxn modelId="{8A0C8EF0-7532-4271-BAB6-D01C28448726}" type="presOf" srcId="{EB316738-259F-4E5D-B18F-A896DB5226CC}" destId="{6FC7197A-D478-4888-A637-CAED4B8DD5A6}" srcOrd="0" destOrd="0" presId="urn:microsoft.com/office/officeart/2005/8/layout/hierarchy1"/>
    <dgm:cxn modelId="{F39A75F2-9A28-45AC-8908-870CCB5C549A}" srcId="{0509417D-43B9-4DB4-A338-5027FD37AD4E}" destId="{1C2A8BD1-1DF9-4DC0-81E8-AFDA3CBB9665}" srcOrd="0" destOrd="0" parTransId="{C3AF5BCD-9206-4FFF-9678-7759DAFBD88A}" sibTransId="{44030003-FE10-45E6-9A44-5F4955FA1FE1}"/>
    <dgm:cxn modelId="{1A41A0F5-55F4-418F-806A-5631750F6D4C}" srcId="{CE002C69-3E39-4F9C-B5AD-ACC59C6CCB2D}" destId="{0509417D-43B9-4DB4-A338-5027FD37AD4E}" srcOrd="0" destOrd="0" parTransId="{003FDC9D-926D-4BB8-912D-A07E3DCCAAE0}" sibTransId="{11CC9C54-44D5-4C5F-B390-86301682FD4A}"/>
    <dgm:cxn modelId="{BCAFE7F8-86F8-4E56-87C8-317E2F3C58BB}" srcId="{1C2A8BD1-1DF9-4DC0-81E8-AFDA3CBB9665}" destId="{135FC713-C4AD-4B41-8A54-3C4E511AF676}" srcOrd="0" destOrd="0" parTransId="{EB316738-259F-4E5D-B18F-A896DB5226CC}" sibTransId="{6D1ADADD-66B2-4BA7-818E-21E0B52EDF16}"/>
    <dgm:cxn modelId="{FC9DB61E-C82A-4D35-93F6-C25B03E6F1E0}" type="presParOf" srcId="{ED51C2B4-4320-46EB-856E-79A7BC1E8182}" destId="{1113330A-BD97-4F42-A629-F7BC9A88A234}" srcOrd="0" destOrd="0" presId="urn:microsoft.com/office/officeart/2005/8/layout/hierarchy1"/>
    <dgm:cxn modelId="{16CE5FFE-E3AB-45B6-BE9E-1F56D45AD722}" type="presParOf" srcId="{1113330A-BD97-4F42-A629-F7BC9A88A234}" destId="{50E7048C-A544-4E5F-A440-070189E3D1DD}" srcOrd="0" destOrd="0" presId="urn:microsoft.com/office/officeart/2005/8/layout/hierarchy1"/>
    <dgm:cxn modelId="{04FCE4D4-610E-4320-BFDF-FE54AA1CD55F}" type="presParOf" srcId="{50E7048C-A544-4E5F-A440-070189E3D1DD}" destId="{06206B95-19C1-4735-80F8-97232FBA9DC7}" srcOrd="0" destOrd="0" presId="urn:microsoft.com/office/officeart/2005/8/layout/hierarchy1"/>
    <dgm:cxn modelId="{1C98CD73-AABE-4858-A297-448107C634DA}" type="presParOf" srcId="{50E7048C-A544-4E5F-A440-070189E3D1DD}" destId="{5AF0333A-08C0-40F2-8E45-BF192B9E4A42}" srcOrd="1" destOrd="0" presId="urn:microsoft.com/office/officeart/2005/8/layout/hierarchy1"/>
    <dgm:cxn modelId="{27F89E72-D538-47DF-A88F-38F61AD51D11}" type="presParOf" srcId="{1113330A-BD97-4F42-A629-F7BC9A88A234}" destId="{9011112A-83E2-484F-845C-43863368202F}" srcOrd="1" destOrd="0" presId="urn:microsoft.com/office/officeart/2005/8/layout/hierarchy1"/>
    <dgm:cxn modelId="{D7D78D40-E149-4EEA-A5C7-F4C39C9CD5B8}" type="presParOf" srcId="{9011112A-83E2-484F-845C-43863368202F}" destId="{2A5EA1CE-20F2-4434-AA81-0F37728699CB}" srcOrd="0" destOrd="0" presId="urn:microsoft.com/office/officeart/2005/8/layout/hierarchy1"/>
    <dgm:cxn modelId="{DC0E14E6-3F5A-475D-9801-F32DAF596665}" type="presParOf" srcId="{9011112A-83E2-484F-845C-43863368202F}" destId="{208B27A1-44F7-448A-9875-C85669724309}" srcOrd="1" destOrd="0" presId="urn:microsoft.com/office/officeart/2005/8/layout/hierarchy1"/>
    <dgm:cxn modelId="{10E3DA12-B685-4CAF-9CE7-8795AB1FF422}" type="presParOf" srcId="{208B27A1-44F7-448A-9875-C85669724309}" destId="{F338BA03-FE0B-4620-98A4-4B71F2B08C1A}" srcOrd="0" destOrd="0" presId="urn:microsoft.com/office/officeart/2005/8/layout/hierarchy1"/>
    <dgm:cxn modelId="{62E3F59A-F740-42F1-9881-A21AF3670739}" type="presParOf" srcId="{F338BA03-FE0B-4620-98A4-4B71F2B08C1A}" destId="{610A519B-19CF-4A50-A263-CA63D59BCB31}" srcOrd="0" destOrd="0" presId="urn:microsoft.com/office/officeart/2005/8/layout/hierarchy1"/>
    <dgm:cxn modelId="{CE6A0C28-185F-4F66-959C-D5F5B5980D4A}" type="presParOf" srcId="{F338BA03-FE0B-4620-98A4-4B71F2B08C1A}" destId="{32D768E2-931A-4B9A-8728-FBD5EA48D61E}" srcOrd="1" destOrd="0" presId="urn:microsoft.com/office/officeart/2005/8/layout/hierarchy1"/>
    <dgm:cxn modelId="{6E1E8D01-A088-4AD4-84EB-CACE1BF4E701}" type="presParOf" srcId="{208B27A1-44F7-448A-9875-C85669724309}" destId="{BD9B32E7-CA6A-471A-BD46-8B7DE965ADFD}" srcOrd="1" destOrd="0" presId="urn:microsoft.com/office/officeart/2005/8/layout/hierarchy1"/>
    <dgm:cxn modelId="{94F8A1DE-6F8C-488C-8750-504FEDD7AE3E}" type="presParOf" srcId="{BD9B32E7-CA6A-471A-BD46-8B7DE965ADFD}" destId="{6FC7197A-D478-4888-A637-CAED4B8DD5A6}" srcOrd="0" destOrd="0" presId="urn:microsoft.com/office/officeart/2005/8/layout/hierarchy1"/>
    <dgm:cxn modelId="{61622C62-5D86-461E-B806-23745FE7F26B}" type="presParOf" srcId="{BD9B32E7-CA6A-471A-BD46-8B7DE965ADFD}" destId="{AF128F31-EC9E-4719-A726-8172ADCAEEC3}" srcOrd="1" destOrd="0" presId="urn:microsoft.com/office/officeart/2005/8/layout/hierarchy1"/>
    <dgm:cxn modelId="{56C2ED18-1575-4BB0-B781-3457079525C1}" type="presParOf" srcId="{AF128F31-EC9E-4719-A726-8172ADCAEEC3}" destId="{DB3AAFA1-20CE-45C7-B0C6-6BB25BAB848D}" srcOrd="0" destOrd="0" presId="urn:microsoft.com/office/officeart/2005/8/layout/hierarchy1"/>
    <dgm:cxn modelId="{3F64D4C8-F5DA-4BDC-BAA9-1A2634105623}" type="presParOf" srcId="{DB3AAFA1-20CE-45C7-B0C6-6BB25BAB848D}" destId="{D014B959-BC64-4B02-8A42-09B1D5045CAC}" srcOrd="0" destOrd="0" presId="urn:microsoft.com/office/officeart/2005/8/layout/hierarchy1"/>
    <dgm:cxn modelId="{DE4E362F-52DC-40BA-90B9-762BAA99DF3C}" type="presParOf" srcId="{DB3AAFA1-20CE-45C7-B0C6-6BB25BAB848D}" destId="{D2B65113-1FC4-49F8-8B6F-E778B0F9F5D6}" srcOrd="1" destOrd="0" presId="urn:microsoft.com/office/officeart/2005/8/layout/hierarchy1"/>
    <dgm:cxn modelId="{7D83889F-6CAD-4DA5-8C79-BF78B5327C7D}" type="presParOf" srcId="{AF128F31-EC9E-4719-A726-8172ADCAEEC3}" destId="{56AD3B5A-9B93-43AA-BEC6-68D0159DDEFD}"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002C69-3E39-4F9C-B5AD-ACC59C6CCB2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C2A8BD1-1DF9-4DC0-81E8-AFDA3CBB9665}">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Thêm bàn ăn</a:t>
          </a:r>
        </a:p>
      </dgm:t>
    </dgm:pt>
    <dgm:pt modelId="{C3AF5BCD-9206-4FFF-9678-7759DAFBD88A}" type="parTrans" cxnId="{F39A75F2-9A28-45AC-8908-870CCB5C549A}">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44030003-FE10-45E6-9A44-5F4955FA1FE1}" type="sibTrans" cxnId="{F39A75F2-9A28-45AC-8908-870CCB5C549A}">
      <dgm:prSet/>
      <dgm:spPr/>
      <dgm:t>
        <a:bodyPr/>
        <a:lstStyle/>
        <a:p>
          <a:endParaRPr lang="en-US" sz="1300">
            <a:latin typeface="Times New Roman" panose="02020603050405020304" pitchFamily="18" charset="0"/>
            <a:cs typeface="Times New Roman" panose="02020603050405020304" pitchFamily="18" charset="0"/>
          </a:endParaRPr>
        </a:p>
      </dgm:t>
    </dgm:pt>
    <dgm:pt modelId="{0509417D-43B9-4DB4-A338-5027FD37AD4E}">
      <dgm:prSet phldrT="[Text]" custT="1"/>
      <dgm:spPr>
        <a:ln>
          <a:solidFill>
            <a:schemeClr val="accent6"/>
          </a:solidFill>
        </a:ln>
      </dgm:spPr>
      <dgm:t>
        <a:bodyPr/>
        <a:lstStyle/>
        <a:p>
          <a:r>
            <a:rPr lang="en-US" sz="1300">
              <a:latin typeface="Times New Roman" panose="02020603050405020304" pitchFamily="18" charset="0"/>
              <a:cs typeface="Times New Roman" panose="02020603050405020304" pitchFamily="18" charset="0"/>
            </a:rPr>
            <a:t>Quản lý bàn ăn</a:t>
          </a:r>
        </a:p>
      </dgm:t>
    </dgm:pt>
    <dgm:pt modelId="{11CC9C54-44D5-4C5F-B390-86301682FD4A}" type="sib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003FDC9D-926D-4BB8-912D-A07E3DCCAAE0}" type="par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1DE68A17-95EF-47C1-946A-37CE00E148B4}">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Sửa bàn ăn</a:t>
          </a:r>
        </a:p>
      </dgm:t>
    </dgm:pt>
    <dgm:pt modelId="{CA365BBC-7FF0-47FC-8C63-07999E668EE8}" type="parTrans" cxnId="{1A7EC0E2-18FA-4E03-B1EE-48506D3FCF4C}">
      <dgm:prSet/>
      <dgm:spPr>
        <a:ln>
          <a:solidFill>
            <a:schemeClr val="accent6"/>
          </a:solidFill>
        </a:ln>
      </dgm:spPr>
      <dgm:t>
        <a:bodyPr/>
        <a:lstStyle/>
        <a:p>
          <a:endParaRPr lang="en-US"/>
        </a:p>
      </dgm:t>
    </dgm:pt>
    <dgm:pt modelId="{A86CE612-2EF2-4848-8493-89552AD2A1B8}" type="sibTrans" cxnId="{1A7EC0E2-18FA-4E03-B1EE-48506D3FCF4C}">
      <dgm:prSet/>
      <dgm:spPr/>
      <dgm:t>
        <a:bodyPr/>
        <a:lstStyle/>
        <a:p>
          <a:endParaRPr lang="en-US"/>
        </a:p>
      </dgm:t>
    </dgm:pt>
    <dgm:pt modelId="{ED51C2B4-4320-46EB-856E-79A7BC1E8182}" type="pres">
      <dgm:prSet presAssocID="{CE002C69-3E39-4F9C-B5AD-ACC59C6CCB2D}" presName="hierChild1" presStyleCnt="0">
        <dgm:presLayoutVars>
          <dgm:chPref val="1"/>
          <dgm:dir/>
          <dgm:animOne val="branch"/>
          <dgm:animLvl val="lvl"/>
          <dgm:resizeHandles/>
        </dgm:presLayoutVars>
      </dgm:prSet>
      <dgm:spPr/>
    </dgm:pt>
    <dgm:pt modelId="{1113330A-BD97-4F42-A629-F7BC9A88A234}" type="pres">
      <dgm:prSet presAssocID="{0509417D-43B9-4DB4-A338-5027FD37AD4E}" presName="hierRoot1" presStyleCnt="0"/>
      <dgm:spPr/>
    </dgm:pt>
    <dgm:pt modelId="{50E7048C-A544-4E5F-A440-070189E3D1DD}" type="pres">
      <dgm:prSet presAssocID="{0509417D-43B9-4DB4-A338-5027FD37AD4E}" presName="composite" presStyleCnt="0"/>
      <dgm:spPr/>
    </dgm:pt>
    <dgm:pt modelId="{06206B95-19C1-4735-80F8-97232FBA9DC7}" type="pres">
      <dgm:prSet presAssocID="{0509417D-43B9-4DB4-A338-5027FD37AD4E}" presName="background" presStyleLbl="node0" presStyleIdx="0" presStyleCnt="1"/>
      <dgm:spPr>
        <a:solidFill>
          <a:schemeClr val="accent6"/>
        </a:solidFill>
      </dgm:spPr>
    </dgm:pt>
    <dgm:pt modelId="{5AF0333A-08C0-40F2-8E45-BF192B9E4A42}" type="pres">
      <dgm:prSet presAssocID="{0509417D-43B9-4DB4-A338-5027FD37AD4E}" presName="text" presStyleLbl="fgAcc0" presStyleIdx="0" presStyleCnt="1">
        <dgm:presLayoutVars>
          <dgm:chPref val="3"/>
        </dgm:presLayoutVars>
      </dgm:prSet>
      <dgm:spPr/>
    </dgm:pt>
    <dgm:pt modelId="{9011112A-83E2-484F-845C-43863368202F}" type="pres">
      <dgm:prSet presAssocID="{0509417D-43B9-4DB4-A338-5027FD37AD4E}" presName="hierChild2" presStyleCnt="0"/>
      <dgm:spPr/>
    </dgm:pt>
    <dgm:pt modelId="{2A5EA1CE-20F2-4434-AA81-0F37728699CB}" type="pres">
      <dgm:prSet presAssocID="{C3AF5BCD-9206-4FFF-9678-7759DAFBD88A}" presName="Name10" presStyleLbl="parChTrans1D2" presStyleIdx="0" presStyleCnt="1"/>
      <dgm:spPr/>
    </dgm:pt>
    <dgm:pt modelId="{208B27A1-44F7-448A-9875-C85669724309}" type="pres">
      <dgm:prSet presAssocID="{1C2A8BD1-1DF9-4DC0-81E8-AFDA3CBB9665}" presName="hierRoot2" presStyleCnt="0"/>
      <dgm:spPr/>
    </dgm:pt>
    <dgm:pt modelId="{F338BA03-FE0B-4620-98A4-4B71F2B08C1A}" type="pres">
      <dgm:prSet presAssocID="{1C2A8BD1-1DF9-4DC0-81E8-AFDA3CBB9665}" presName="composite2" presStyleCnt="0"/>
      <dgm:spPr/>
    </dgm:pt>
    <dgm:pt modelId="{610A519B-19CF-4A50-A263-CA63D59BCB31}" type="pres">
      <dgm:prSet presAssocID="{1C2A8BD1-1DF9-4DC0-81E8-AFDA3CBB9665}" presName="background2" presStyleLbl="node2" presStyleIdx="0" presStyleCnt="1"/>
      <dgm:spPr>
        <a:solidFill>
          <a:schemeClr val="accent2"/>
        </a:solidFill>
      </dgm:spPr>
    </dgm:pt>
    <dgm:pt modelId="{32D768E2-931A-4B9A-8728-FBD5EA48D61E}" type="pres">
      <dgm:prSet presAssocID="{1C2A8BD1-1DF9-4DC0-81E8-AFDA3CBB9665}" presName="text2" presStyleLbl="fgAcc2" presStyleIdx="0" presStyleCnt="1">
        <dgm:presLayoutVars>
          <dgm:chPref val="3"/>
        </dgm:presLayoutVars>
      </dgm:prSet>
      <dgm:spPr/>
    </dgm:pt>
    <dgm:pt modelId="{BD9B32E7-CA6A-471A-BD46-8B7DE965ADFD}" type="pres">
      <dgm:prSet presAssocID="{1C2A8BD1-1DF9-4DC0-81E8-AFDA3CBB9665}" presName="hierChild3" presStyleCnt="0"/>
      <dgm:spPr/>
    </dgm:pt>
    <dgm:pt modelId="{DFBD69B1-EA23-4A19-B1D6-37632BAB1D58}" type="pres">
      <dgm:prSet presAssocID="{CA365BBC-7FF0-47FC-8C63-07999E668EE8}" presName="Name17" presStyleLbl="parChTrans1D3" presStyleIdx="0" presStyleCnt="1"/>
      <dgm:spPr/>
    </dgm:pt>
    <dgm:pt modelId="{9E674723-91BF-4386-A917-F7F7D743EEE5}" type="pres">
      <dgm:prSet presAssocID="{1DE68A17-95EF-47C1-946A-37CE00E148B4}" presName="hierRoot3" presStyleCnt="0"/>
      <dgm:spPr/>
    </dgm:pt>
    <dgm:pt modelId="{317CBF9A-3018-479E-B950-E4CF274651E6}" type="pres">
      <dgm:prSet presAssocID="{1DE68A17-95EF-47C1-946A-37CE00E148B4}" presName="composite3" presStyleCnt="0"/>
      <dgm:spPr/>
    </dgm:pt>
    <dgm:pt modelId="{B255822B-8149-4525-BDFF-30EA3B09FD43}" type="pres">
      <dgm:prSet presAssocID="{1DE68A17-95EF-47C1-946A-37CE00E148B4}" presName="background3" presStyleLbl="node3" presStyleIdx="0" presStyleCnt="1"/>
      <dgm:spPr>
        <a:solidFill>
          <a:schemeClr val="accent2"/>
        </a:solidFill>
      </dgm:spPr>
    </dgm:pt>
    <dgm:pt modelId="{00AF28EE-8496-4C5B-A298-81E37118F65D}" type="pres">
      <dgm:prSet presAssocID="{1DE68A17-95EF-47C1-946A-37CE00E148B4}" presName="text3" presStyleLbl="fgAcc3" presStyleIdx="0" presStyleCnt="1">
        <dgm:presLayoutVars>
          <dgm:chPref val="3"/>
        </dgm:presLayoutVars>
      </dgm:prSet>
      <dgm:spPr/>
    </dgm:pt>
    <dgm:pt modelId="{B7C3B5A0-2E2B-4F50-AF56-0C00B3890B9D}" type="pres">
      <dgm:prSet presAssocID="{1DE68A17-95EF-47C1-946A-37CE00E148B4}" presName="hierChild4" presStyleCnt="0"/>
      <dgm:spPr/>
    </dgm:pt>
  </dgm:ptLst>
  <dgm:cxnLst>
    <dgm:cxn modelId="{E27C5B02-CC69-45E3-BBEB-49ED6555B679}" type="presOf" srcId="{CE002C69-3E39-4F9C-B5AD-ACC59C6CCB2D}" destId="{ED51C2B4-4320-46EB-856E-79A7BC1E8182}" srcOrd="0" destOrd="0" presId="urn:microsoft.com/office/officeart/2005/8/layout/hierarchy1"/>
    <dgm:cxn modelId="{2A82B007-A43A-42E3-AA89-08322DFCE53C}" type="presOf" srcId="{C3AF5BCD-9206-4FFF-9678-7759DAFBD88A}" destId="{2A5EA1CE-20F2-4434-AA81-0F37728699CB}" srcOrd="0" destOrd="0" presId="urn:microsoft.com/office/officeart/2005/8/layout/hierarchy1"/>
    <dgm:cxn modelId="{2EB1F221-B34D-41F5-BEBF-612D554FF088}" type="presOf" srcId="{1DE68A17-95EF-47C1-946A-37CE00E148B4}" destId="{00AF28EE-8496-4C5B-A298-81E37118F65D}" srcOrd="0" destOrd="0" presId="urn:microsoft.com/office/officeart/2005/8/layout/hierarchy1"/>
    <dgm:cxn modelId="{80F58279-6F1C-4023-A44B-94EAEE42502F}" type="presOf" srcId="{1C2A8BD1-1DF9-4DC0-81E8-AFDA3CBB9665}" destId="{32D768E2-931A-4B9A-8728-FBD5EA48D61E}" srcOrd="0" destOrd="0" presId="urn:microsoft.com/office/officeart/2005/8/layout/hierarchy1"/>
    <dgm:cxn modelId="{D158079B-DA78-4DC1-A676-9DC2DDF30698}" type="presOf" srcId="{0509417D-43B9-4DB4-A338-5027FD37AD4E}" destId="{5AF0333A-08C0-40F2-8E45-BF192B9E4A42}" srcOrd="0" destOrd="0" presId="urn:microsoft.com/office/officeart/2005/8/layout/hierarchy1"/>
    <dgm:cxn modelId="{43D961DA-3160-48FE-9DEE-E3F4C49F6F55}" type="presOf" srcId="{CA365BBC-7FF0-47FC-8C63-07999E668EE8}" destId="{DFBD69B1-EA23-4A19-B1D6-37632BAB1D58}" srcOrd="0" destOrd="0" presId="urn:microsoft.com/office/officeart/2005/8/layout/hierarchy1"/>
    <dgm:cxn modelId="{1A7EC0E2-18FA-4E03-B1EE-48506D3FCF4C}" srcId="{1C2A8BD1-1DF9-4DC0-81E8-AFDA3CBB9665}" destId="{1DE68A17-95EF-47C1-946A-37CE00E148B4}" srcOrd="0" destOrd="0" parTransId="{CA365BBC-7FF0-47FC-8C63-07999E668EE8}" sibTransId="{A86CE612-2EF2-4848-8493-89552AD2A1B8}"/>
    <dgm:cxn modelId="{F39A75F2-9A28-45AC-8908-870CCB5C549A}" srcId="{0509417D-43B9-4DB4-A338-5027FD37AD4E}" destId="{1C2A8BD1-1DF9-4DC0-81E8-AFDA3CBB9665}" srcOrd="0" destOrd="0" parTransId="{C3AF5BCD-9206-4FFF-9678-7759DAFBD88A}" sibTransId="{44030003-FE10-45E6-9A44-5F4955FA1FE1}"/>
    <dgm:cxn modelId="{1A41A0F5-55F4-418F-806A-5631750F6D4C}" srcId="{CE002C69-3E39-4F9C-B5AD-ACC59C6CCB2D}" destId="{0509417D-43B9-4DB4-A338-5027FD37AD4E}" srcOrd="0" destOrd="0" parTransId="{003FDC9D-926D-4BB8-912D-A07E3DCCAAE0}" sibTransId="{11CC9C54-44D5-4C5F-B390-86301682FD4A}"/>
    <dgm:cxn modelId="{FC9DB61E-C82A-4D35-93F6-C25B03E6F1E0}" type="presParOf" srcId="{ED51C2B4-4320-46EB-856E-79A7BC1E8182}" destId="{1113330A-BD97-4F42-A629-F7BC9A88A234}" srcOrd="0" destOrd="0" presId="urn:microsoft.com/office/officeart/2005/8/layout/hierarchy1"/>
    <dgm:cxn modelId="{16CE5FFE-E3AB-45B6-BE9E-1F56D45AD722}" type="presParOf" srcId="{1113330A-BD97-4F42-A629-F7BC9A88A234}" destId="{50E7048C-A544-4E5F-A440-070189E3D1DD}" srcOrd="0" destOrd="0" presId="urn:microsoft.com/office/officeart/2005/8/layout/hierarchy1"/>
    <dgm:cxn modelId="{04FCE4D4-610E-4320-BFDF-FE54AA1CD55F}" type="presParOf" srcId="{50E7048C-A544-4E5F-A440-070189E3D1DD}" destId="{06206B95-19C1-4735-80F8-97232FBA9DC7}" srcOrd="0" destOrd="0" presId="urn:microsoft.com/office/officeart/2005/8/layout/hierarchy1"/>
    <dgm:cxn modelId="{1C98CD73-AABE-4858-A297-448107C634DA}" type="presParOf" srcId="{50E7048C-A544-4E5F-A440-070189E3D1DD}" destId="{5AF0333A-08C0-40F2-8E45-BF192B9E4A42}" srcOrd="1" destOrd="0" presId="urn:microsoft.com/office/officeart/2005/8/layout/hierarchy1"/>
    <dgm:cxn modelId="{27F89E72-D538-47DF-A88F-38F61AD51D11}" type="presParOf" srcId="{1113330A-BD97-4F42-A629-F7BC9A88A234}" destId="{9011112A-83E2-484F-845C-43863368202F}" srcOrd="1" destOrd="0" presId="urn:microsoft.com/office/officeart/2005/8/layout/hierarchy1"/>
    <dgm:cxn modelId="{D7D78D40-E149-4EEA-A5C7-F4C39C9CD5B8}" type="presParOf" srcId="{9011112A-83E2-484F-845C-43863368202F}" destId="{2A5EA1CE-20F2-4434-AA81-0F37728699CB}" srcOrd="0" destOrd="0" presId="urn:microsoft.com/office/officeart/2005/8/layout/hierarchy1"/>
    <dgm:cxn modelId="{DC0E14E6-3F5A-475D-9801-F32DAF596665}" type="presParOf" srcId="{9011112A-83E2-484F-845C-43863368202F}" destId="{208B27A1-44F7-448A-9875-C85669724309}" srcOrd="1" destOrd="0" presId="urn:microsoft.com/office/officeart/2005/8/layout/hierarchy1"/>
    <dgm:cxn modelId="{10E3DA12-B685-4CAF-9CE7-8795AB1FF422}" type="presParOf" srcId="{208B27A1-44F7-448A-9875-C85669724309}" destId="{F338BA03-FE0B-4620-98A4-4B71F2B08C1A}" srcOrd="0" destOrd="0" presId="urn:microsoft.com/office/officeart/2005/8/layout/hierarchy1"/>
    <dgm:cxn modelId="{62E3F59A-F740-42F1-9881-A21AF3670739}" type="presParOf" srcId="{F338BA03-FE0B-4620-98A4-4B71F2B08C1A}" destId="{610A519B-19CF-4A50-A263-CA63D59BCB31}" srcOrd="0" destOrd="0" presId="urn:microsoft.com/office/officeart/2005/8/layout/hierarchy1"/>
    <dgm:cxn modelId="{CE6A0C28-185F-4F66-959C-D5F5B5980D4A}" type="presParOf" srcId="{F338BA03-FE0B-4620-98A4-4B71F2B08C1A}" destId="{32D768E2-931A-4B9A-8728-FBD5EA48D61E}" srcOrd="1" destOrd="0" presId="urn:microsoft.com/office/officeart/2005/8/layout/hierarchy1"/>
    <dgm:cxn modelId="{6E1E8D01-A088-4AD4-84EB-CACE1BF4E701}" type="presParOf" srcId="{208B27A1-44F7-448A-9875-C85669724309}" destId="{BD9B32E7-CA6A-471A-BD46-8B7DE965ADFD}" srcOrd="1" destOrd="0" presId="urn:microsoft.com/office/officeart/2005/8/layout/hierarchy1"/>
    <dgm:cxn modelId="{46540C39-13D1-4951-98A1-572E46BA477C}" type="presParOf" srcId="{BD9B32E7-CA6A-471A-BD46-8B7DE965ADFD}" destId="{DFBD69B1-EA23-4A19-B1D6-37632BAB1D58}" srcOrd="0" destOrd="0" presId="urn:microsoft.com/office/officeart/2005/8/layout/hierarchy1"/>
    <dgm:cxn modelId="{C457C50D-7B60-48AD-8AB9-A5C0682F7C87}" type="presParOf" srcId="{BD9B32E7-CA6A-471A-BD46-8B7DE965ADFD}" destId="{9E674723-91BF-4386-A917-F7F7D743EEE5}" srcOrd="1" destOrd="0" presId="urn:microsoft.com/office/officeart/2005/8/layout/hierarchy1"/>
    <dgm:cxn modelId="{7DE101CD-9CEF-487B-B67F-954FD6EEC935}" type="presParOf" srcId="{9E674723-91BF-4386-A917-F7F7D743EEE5}" destId="{317CBF9A-3018-479E-B950-E4CF274651E6}" srcOrd="0" destOrd="0" presId="urn:microsoft.com/office/officeart/2005/8/layout/hierarchy1"/>
    <dgm:cxn modelId="{D2D849E0-3F8D-4A98-8201-1120E804A7E3}" type="presParOf" srcId="{317CBF9A-3018-479E-B950-E4CF274651E6}" destId="{B255822B-8149-4525-BDFF-30EA3B09FD43}" srcOrd="0" destOrd="0" presId="urn:microsoft.com/office/officeart/2005/8/layout/hierarchy1"/>
    <dgm:cxn modelId="{724DFFF9-77FA-41CD-9C40-D03C2B047842}" type="presParOf" srcId="{317CBF9A-3018-479E-B950-E4CF274651E6}" destId="{00AF28EE-8496-4C5B-A298-81E37118F65D}" srcOrd="1" destOrd="0" presId="urn:microsoft.com/office/officeart/2005/8/layout/hierarchy1"/>
    <dgm:cxn modelId="{EDE3FA7E-4B8F-4502-9C25-5E3499868F48}" type="presParOf" srcId="{9E674723-91BF-4386-A917-F7F7D743EEE5}" destId="{B7C3B5A0-2E2B-4F50-AF56-0C00B3890B9D}" srcOrd="1" destOrd="0" presId="urn:microsoft.com/office/officeart/2005/8/layout/hierarchy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002C69-3E39-4F9C-B5AD-ACC59C6CCB2D}"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C2A8BD1-1DF9-4DC0-81E8-AFDA3CBB9665}">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Thêm đơn đặt bàn</a:t>
          </a:r>
        </a:p>
      </dgm:t>
    </dgm:pt>
    <dgm:pt modelId="{C3AF5BCD-9206-4FFF-9678-7759DAFBD88A}" type="parTrans" cxnId="{F39A75F2-9A28-45AC-8908-870CCB5C549A}">
      <dgm:prSet/>
      <dgm:spPr>
        <a:ln>
          <a:solidFill>
            <a:schemeClr val="accent2"/>
          </a:solidFill>
        </a:ln>
      </dgm:spPr>
      <dgm:t>
        <a:bodyPr/>
        <a:lstStyle/>
        <a:p>
          <a:endParaRPr lang="en-US" sz="1300">
            <a:latin typeface="Times New Roman" panose="02020603050405020304" pitchFamily="18" charset="0"/>
            <a:cs typeface="Times New Roman" panose="02020603050405020304" pitchFamily="18" charset="0"/>
          </a:endParaRPr>
        </a:p>
      </dgm:t>
    </dgm:pt>
    <dgm:pt modelId="{44030003-FE10-45E6-9A44-5F4955FA1FE1}" type="sibTrans" cxnId="{F39A75F2-9A28-45AC-8908-870CCB5C549A}">
      <dgm:prSet/>
      <dgm:spPr/>
      <dgm:t>
        <a:bodyPr/>
        <a:lstStyle/>
        <a:p>
          <a:endParaRPr lang="en-US" sz="1300">
            <a:latin typeface="Times New Roman" panose="02020603050405020304" pitchFamily="18" charset="0"/>
            <a:cs typeface="Times New Roman" panose="02020603050405020304" pitchFamily="18" charset="0"/>
          </a:endParaRPr>
        </a:p>
      </dgm:t>
    </dgm:pt>
    <dgm:pt modelId="{0509417D-43B9-4DB4-A338-5027FD37AD4E}">
      <dgm:prSet phldrT="[Text]" custT="1"/>
      <dgm:spPr>
        <a:ln>
          <a:solidFill>
            <a:schemeClr val="accent6"/>
          </a:solidFill>
        </a:ln>
      </dgm:spPr>
      <dgm:t>
        <a:bodyPr/>
        <a:lstStyle/>
        <a:p>
          <a:r>
            <a:rPr lang="en-US" sz="1300">
              <a:latin typeface="Times New Roman" panose="02020603050405020304" pitchFamily="18" charset="0"/>
              <a:cs typeface="Times New Roman" panose="02020603050405020304" pitchFamily="18" charset="0"/>
            </a:rPr>
            <a:t>Quản lý đơn đặt bàn</a:t>
          </a:r>
        </a:p>
      </dgm:t>
    </dgm:pt>
    <dgm:pt modelId="{11CC9C54-44D5-4C5F-B390-86301682FD4A}" type="sib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003FDC9D-926D-4BB8-912D-A07E3DCCAAE0}" type="parTrans" cxnId="{1A41A0F5-55F4-418F-806A-5631750F6D4C}">
      <dgm:prSet/>
      <dgm:spPr/>
      <dgm:t>
        <a:bodyPr/>
        <a:lstStyle/>
        <a:p>
          <a:endParaRPr lang="en-US" sz="1300">
            <a:latin typeface="Times New Roman" panose="02020603050405020304" pitchFamily="18" charset="0"/>
            <a:cs typeface="Times New Roman" panose="02020603050405020304" pitchFamily="18" charset="0"/>
          </a:endParaRPr>
        </a:p>
      </dgm:t>
    </dgm:pt>
    <dgm:pt modelId="{1DE68A17-95EF-47C1-946A-37CE00E148B4}">
      <dgm:prSet phldrT="[Text]" custT="1"/>
      <dgm:spPr>
        <a:ln>
          <a:solidFill>
            <a:schemeClr val="accent2"/>
          </a:solidFill>
        </a:ln>
      </dgm:spPr>
      <dgm:t>
        <a:bodyPr/>
        <a:lstStyle/>
        <a:p>
          <a:r>
            <a:rPr lang="en-US" sz="1300">
              <a:latin typeface="Times New Roman" panose="02020603050405020304" pitchFamily="18" charset="0"/>
              <a:cs typeface="Times New Roman" panose="02020603050405020304" pitchFamily="18" charset="0"/>
            </a:rPr>
            <a:t>Sửa đơn đặt bàn</a:t>
          </a:r>
        </a:p>
      </dgm:t>
    </dgm:pt>
    <dgm:pt modelId="{CA365BBC-7FF0-47FC-8C63-07999E668EE8}" type="parTrans" cxnId="{1A7EC0E2-18FA-4E03-B1EE-48506D3FCF4C}">
      <dgm:prSet/>
      <dgm:spPr>
        <a:ln>
          <a:solidFill>
            <a:schemeClr val="accent6"/>
          </a:solidFill>
        </a:ln>
      </dgm:spPr>
      <dgm:t>
        <a:bodyPr/>
        <a:lstStyle/>
        <a:p>
          <a:endParaRPr lang="en-US"/>
        </a:p>
      </dgm:t>
    </dgm:pt>
    <dgm:pt modelId="{A86CE612-2EF2-4848-8493-89552AD2A1B8}" type="sibTrans" cxnId="{1A7EC0E2-18FA-4E03-B1EE-48506D3FCF4C}">
      <dgm:prSet/>
      <dgm:spPr/>
      <dgm:t>
        <a:bodyPr/>
        <a:lstStyle/>
        <a:p>
          <a:endParaRPr lang="en-US"/>
        </a:p>
      </dgm:t>
    </dgm:pt>
    <dgm:pt modelId="{ED51C2B4-4320-46EB-856E-79A7BC1E8182}" type="pres">
      <dgm:prSet presAssocID="{CE002C69-3E39-4F9C-B5AD-ACC59C6CCB2D}" presName="hierChild1" presStyleCnt="0">
        <dgm:presLayoutVars>
          <dgm:chPref val="1"/>
          <dgm:dir/>
          <dgm:animOne val="branch"/>
          <dgm:animLvl val="lvl"/>
          <dgm:resizeHandles/>
        </dgm:presLayoutVars>
      </dgm:prSet>
      <dgm:spPr/>
    </dgm:pt>
    <dgm:pt modelId="{1113330A-BD97-4F42-A629-F7BC9A88A234}" type="pres">
      <dgm:prSet presAssocID="{0509417D-43B9-4DB4-A338-5027FD37AD4E}" presName="hierRoot1" presStyleCnt="0"/>
      <dgm:spPr/>
    </dgm:pt>
    <dgm:pt modelId="{50E7048C-A544-4E5F-A440-070189E3D1DD}" type="pres">
      <dgm:prSet presAssocID="{0509417D-43B9-4DB4-A338-5027FD37AD4E}" presName="composite" presStyleCnt="0"/>
      <dgm:spPr/>
    </dgm:pt>
    <dgm:pt modelId="{06206B95-19C1-4735-80F8-97232FBA9DC7}" type="pres">
      <dgm:prSet presAssocID="{0509417D-43B9-4DB4-A338-5027FD37AD4E}" presName="background" presStyleLbl="node0" presStyleIdx="0" presStyleCnt="1"/>
      <dgm:spPr>
        <a:solidFill>
          <a:schemeClr val="accent6"/>
        </a:solidFill>
      </dgm:spPr>
    </dgm:pt>
    <dgm:pt modelId="{5AF0333A-08C0-40F2-8E45-BF192B9E4A42}" type="pres">
      <dgm:prSet presAssocID="{0509417D-43B9-4DB4-A338-5027FD37AD4E}" presName="text" presStyleLbl="fgAcc0" presStyleIdx="0" presStyleCnt="1">
        <dgm:presLayoutVars>
          <dgm:chPref val="3"/>
        </dgm:presLayoutVars>
      </dgm:prSet>
      <dgm:spPr/>
    </dgm:pt>
    <dgm:pt modelId="{9011112A-83E2-484F-845C-43863368202F}" type="pres">
      <dgm:prSet presAssocID="{0509417D-43B9-4DB4-A338-5027FD37AD4E}" presName="hierChild2" presStyleCnt="0"/>
      <dgm:spPr/>
    </dgm:pt>
    <dgm:pt modelId="{2A5EA1CE-20F2-4434-AA81-0F37728699CB}" type="pres">
      <dgm:prSet presAssocID="{C3AF5BCD-9206-4FFF-9678-7759DAFBD88A}" presName="Name10" presStyleLbl="parChTrans1D2" presStyleIdx="0" presStyleCnt="1"/>
      <dgm:spPr/>
    </dgm:pt>
    <dgm:pt modelId="{208B27A1-44F7-448A-9875-C85669724309}" type="pres">
      <dgm:prSet presAssocID="{1C2A8BD1-1DF9-4DC0-81E8-AFDA3CBB9665}" presName="hierRoot2" presStyleCnt="0"/>
      <dgm:spPr/>
    </dgm:pt>
    <dgm:pt modelId="{F338BA03-FE0B-4620-98A4-4B71F2B08C1A}" type="pres">
      <dgm:prSet presAssocID="{1C2A8BD1-1DF9-4DC0-81E8-AFDA3CBB9665}" presName="composite2" presStyleCnt="0"/>
      <dgm:spPr/>
    </dgm:pt>
    <dgm:pt modelId="{610A519B-19CF-4A50-A263-CA63D59BCB31}" type="pres">
      <dgm:prSet presAssocID="{1C2A8BD1-1DF9-4DC0-81E8-AFDA3CBB9665}" presName="background2" presStyleLbl="node2" presStyleIdx="0" presStyleCnt="1"/>
      <dgm:spPr>
        <a:solidFill>
          <a:schemeClr val="accent2"/>
        </a:solidFill>
      </dgm:spPr>
    </dgm:pt>
    <dgm:pt modelId="{32D768E2-931A-4B9A-8728-FBD5EA48D61E}" type="pres">
      <dgm:prSet presAssocID="{1C2A8BD1-1DF9-4DC0-81E8-AFDA3CBB9665}" presName="text2" presStyleLbl="fgAcc2" presStyleIdx="0" presStyleCnt="1">
        <dgm:presLayoutVars>
          <dgm:chPref val="3"/>
        </dgm:presLayoutVars>
      </dgm:prSet>
      <dgm:spPr/>
    </dgm:pt>
    <dgm:pt modelId="{BD9B32E7-CA6A-471A-BD46-8B7DE965ADFD}" type="pres">
      <dgm:prSet presAssocID="{1C2A8BD1-1DF9-4DC0-81E8-AFDA3CBB9665}" presName="hierChild3" presStyleCnt="0"/>
      <dgm:spPr/>
    </dgm:pt>
    <dgm:pt modelId="{DFBD69B1-EA23-4A19-B1D6-37632BAB1D58}" type="pres">
      <dgm:prSet presAssocID="{CA365BBC-7FF0-47FC-8C63-07999E668EE8}" presName="Name17" presStyleLbl="parChTrans1D3" presStyleIdx="0" presStyleCnt="1"/>
      <dgm:spPr/>
    </dgm:pt>
    <dgm:pt modelId="{9E674723-91BF-4386-A917-F7F7D743EEE5}" type="pres">
      <dgm:prSet presAssocID="{1DE68A17-95EF-47C1-946A-37CE00E148B4}" presName="hierRoot3" presStyleCnt="0"/>
      <dgm:spPr/>
    </dgm:pt>
    <dgm:pt modelId="{317CBF9A-3018-479E-B950-E4CF274651E6}" type="pres">
      <dgm:prSet presAssocID="{1DE68A17-95EF-47C1-946A-37CE00E148B4}" presName="composite3" presStyleCnt="0"/>
      <dgm:spPr/>
    </dgm:pt>
    <dgm:pt modelId="{B255822B-8149-4525-BDFF-30EA3B09FD43}" type="pres">
      <dgm:prSet presAssocID="{1DE68A17-95EF-47C1-946A-37CE00E148B4}" presName="background3" presStyleLbl="node3" presStyleIdx="0" presStyleCnt="1"/>
      <dgm:spPr>
        <a:solidFill>
          <a:schemeClr val="accent2"/>
        </a:solidFill>
      </dgm:spPr>
    </dgm:pt>
    <dgm:pt modelId="{00AF28EE-8496-4C5B-A298-81E37118F65D}" type="pres">
      <dgm:prSet presAssocID="{1DE68A17-95EF-47C1-946A-37CE00E148B4}" presName="text3" presStyleLbl="fgAcc3" presStyleIdx="0" presStyleCnt="1">
        <dgm:presLayoutVars>
          <dgm:chPref val="3"/>
        </dgm:presLayoutVars>
      </dgm:prSet>
      <dgm:spPr/>
    </dgm:pt>
    <dgm:pt modelId="{B7C3B5A0-2E2B-4F50-AF56-0C00B3890B9D}" type="pres">
      <dgm:prSet presAssocID="{1DE68A17-95EF-47C1-946A-37CE00E148B4}" presName="hierChild4" presStyleCnt="0"/>
      <dgm:spPr/>
    </dgm:pt>
  </dgm:ptLst>
  <dgm:cxnLst>
    <dgm:cxn modelId="{E27C5B02-CC69-45E3-BBEB-49ED6555B679}" type="presOf" srcId="{CE002C69-3E39-4F9C-B5AD-ACC59C6CCB2D}" destId="{ED51C2B4-4320-46EB-856E-79A7BC1E8182}" srcOrd="0" destOrd="0" presId="urn:microsoft.com/office/officeart/2005/8/layout/hierarchy1"/>
    <dgm:cxn modelId="{2A82B007-A43A-42E3-AA89-08322DFCE53C}" type="presOf" srcId="{C3AF5BCD-9206-4FFF-9678-7759DAFBD88A}" destId="{2A5EA1CE-20F2-4434-AA81-0F37728699CB}" srcOrd="0" destOrd="0" presId="urn:microsoft.com/office/officeart/2005/8/layout/hierarchy1"/>
    <dgm:cxn modelId="{2EB1F221-B34D-41F5-BEBF-612D554FF088}" type="presOf" srcId="{1DE68A17-95EF-47C1-946A-37CE00E148B4}" destId="{00AF28EE-8496-4C5B-A298-81E37118F65D}" srcOrd="0" destOrd="0" presId="urn:microsoft.com/office/officeart/2005/8/layout/hierarchy1"/>
    <dgm:cxn modelId="{80F58279-6F1C-4023-A44B-94EAEE42502F}" type="presOf" srcId="{1C2A8BD1-1DF9-4DC0-81E8-AFDA3CBB9665}" destId="{32D768E2-931A-4B9A-8728-FBD5EA48D61E}" srcOrd="0" destOrd="0" presId="urn:microsoft.com/office/officeart/2005/8/layout/hierarchy1"/>
    <dgm:cxn modelId="{D158079B-DA78-4DC1-A676-9DC2DDF30698}" type="presOf" srcId="{0509417D-43B9-4DB4-A338-5027FD37AD4E}" destId="{5AF0333A-08C0-40F2-8E45-BF192B9E4A42}" srcOrd="0" destOrd="0" presId="urn:microsoft.com/office/officeart/2005/8/layout/hierarchy1"/>
    <dgm:cxn modelId="{43D961DA-3160-48FE-9DEE-E3F4C49F6F55}" type="presOf" srcId="{CA365BBC-7FF0-47FC-8C63-07999E668EE8}" destId="{DFBD69B1-EA23-4A19-B1D6-37632BAB1D58}" srcOrd="0" destOrd="0" presId="urn:microsoft.com/office/officeart/2005/8/layout/hierarchy1"/>
    <dgm:cxn modelId="{1A7EC0E2-18FA-4E03-B1EE-48506D3FCF4C}" srcId="{1C2A8BD1-1DF9-4DC0-81E8-AFDA3CBB9665}" destId="{1DE68A17-95EF-47C1-946A-37CE00E148B4}" srcOrd="0" destOrd="0" parTransId="{CA365BBC-7FF0-47FC-8C63-07999E668EE8}" sibTransId="{A86CE612-2EF2-4848-8493-89552AD2A1B8}"/>
    <dgm:cxn modelId="{F39A75F2-9A28-45AC-8908-870CCB5C549A}" srcId="{0509417D-43B9-4DB4-A338-5027FD37AD4E}" destId="{1C2A8BD1-1DF9-4DC0-81E8-AFDA3CBB9665}" srcOrd="0" destOrd="0" parTransId="{C3AF5BCD-9206-4FFF-9678-7759DAFBD88A}" sibTransId="{44030003-FE10-45E6-9A44-5F4955FA1FE1}"/>
    <dgm:cxn modelId="{1A41A0F5-55F4-418F-806A-5631750F6D4C}" srcId="{CE002C69-3E39-4F9C-B5AD-ACC59C6CCB2D}" destId="{0509417D-43B9-4DB4-A338-5027FD37AD4E}" srcOrd="0" destOrd="0" parTransId="{003FDC9D-926D-4BB8-912D-A07E3DCCAAE0}" sibTransId="{11CC9C54-44D5-4C5F-B390-86301682FD4A}"/>
    <dgm:cxn modelId="{FC9DB61E-C82A-4D35-93F6-C25B03E6F1E0}" type="presParOf" srcId="{ED51C2B4-4320-46EB-856E-79A7BC1E8182}" destId="{1113330A-BD97-4F42-A629-F7BC9A88A234}" srcOrd="0" destOrd="0" presId="urn:microsoft.com/office/officeart/2005/8/layout/hierarchy1"/>
    <dgm:cxn modelId="{16CE5FFE-E3AB-45B6-BE9E-1F56D45AD722}" type="presParOf" srcId="{1113330A-BD97-4F42-A629-F7BC9A88A234}" destId="{50E7048C-A544-4E5F-A440-070189E3D1DD}" srcOrd="0" destOrd="0" presId="urn:microsoft.com/office/officeart/2005/8/layout/hierarchy1"/>
    <dgm:cxn modelId="{04FCE4D4-610E-4320-BFDF-FE54AA1CD55F}" type="presParOf" srcId="{50E7048C-A544-4E5F-A440-070189E3D1DD}" destId="{06206B95-19C1-4735-80F8-97232FBA9DC7}" srcOrd="0" destOrd="0" presId="urn:microsoft.com/office/officeart/2005/8/layout/hierarchy1"/>
    <dgm:cxn modelId="{1C98CD73-AABE-4858-A297-448107C634DA}" type="presParOf" srcId="{50E7048C-A544-4E5F-A440-070189E3D1DD}" destId="{5AF0333A-08C0-40F2-8E45-BF192B9E4A42}" srcOrd="1" destOrd="0" presId="urn:microsoft.com/office/officeart/2005/8/layout/hierarchy1"/>
    <dgm:cxn modelId="{27F89E72-D538-47DF-A88F-38F61AD51D11}" type="presParOf" srcId="{1113330A-BD97-4F42-A629-F7BC9A88A234}" destId="{9011112A-83E2-484F-845C-43863368202F}" srcOrd="1" destOrd="0" presId="urn:microsoft.com/office/officeart/2005/8/layout/hierarchy1"/>
    <dgm:cxn modelId="{D7D78D40-E149-4EEA-A5C7-F4C39C9CD5B8}" type="presParOf" srcId="{9011112A-83E2-484F-845C-43863368202F}" destId="{2A5EA1CE-20F2-4434-AA81-0F37728699CB}" srcOrd="0" destOrd="0" presId="urn:microsoft.com/office/officeart/2005/8/layout/hierarchy1"/>
    <dgm:cxn modelId="{DC0E14E6-3F5A-475D-9801-F32DAF596665}" type="presParOf" srcId="{9011112A-83E2-484F-845C-43863368202F}" destId="{208B27A1-44F7-448A-9875-C85669724309}" srcOrd="1" destOrd="0" presId="urn:microsoft.com/office/officeart/2005/8/layout/hierarchy1"/>
    <dgm:cxn modelId="{10E3DA12-B685-4CAF-9CE7-8795AB1FF422}" type="presParOf" srcId="{208B27A1-44F7-448A-9875-C85669724309}" destId="{F338BA03-FE0B-4620-98A4-4B71F2B08C1A}" srcOrd="0" destOrd="0" presId="urn:microsoft.com/office/officeart/2005/8/layout/hierarchy1"/>
    <dgm:cxn modelId="{62E3F59A-F740-42F1-9881-A21AF3670739}" type="presParOf" srcId="{F338BA03-FE0B-4620-98A4-4B71F2B08C1A}" destId="{610A519B-19CF-4A50-A263-CA63D59BCB31}" srcOrd="0" destOrd="0" presId="urn:microsoft.com/office/officeart/2005/8/layout/hierarchy1"/>
    <dgm:cxn modelId="{CE6A0C28-185F-4F66-959C-D5F5B5980D4A}" type="presParOf" srcId="{F338BA03-FE0B-4620-98A4-4B71F2B08C1A}" destId="{32D768E2-931A-4B9A-8728-FBD5EA48D61E}" srcOrd="1" destOrd="0" presId="urn:microsoft.com/office/officeart/2005/8/layout/hierarchy1"/>
    <dgm:cxn modelId="{6E1E8D01-A088-4AD4-84EB-CACE1BF4E701}" type="presParOf" srcId="{208B27A1-44F7-448A-9875-C85669724309}" destId="{BD9B32E7-CA6A-471A-BD46-8B7DE965ADFD}" srcOrd="1" destOrd="0" presId="urn:microsoft.com/office/officeart/2005/8/layout/hierarchy1"/>
    <dgm:cxn modelId="{46540C39-13D1-4951-98A1-572E46BA477C}" type="presParOf" srcId="{BD9B32E7-CA6A-471A-BD46-8B7DE965ADFD}" destId="{DFBD69B1-EA23-4A19-B1D6-37632BAB1D58}" srcOrd="0" destOrd="0" presId="urn:microsoft.com/office/officeart/2005/8/layout/hierarchy1"/>
    <dgm:cxn modelId="{C457C50D-7B60-48AD-8AB9-A5C0682F7C87}" type="presParOf" srcId="{BD9B32E7-CA6A-471A-BD46-8B7DE965ADFD}" destId="{9E674723-91BF-4386-A917-F7F7D743EEE5}" srcOrd="1" destOrd="0" presId="urn:microsoft.com/office/officeart/2005/8/layout/hierarchy1"/>
    <dgm:cxn modelId="{7DE101CD-9CEF-487B-B67F-954FD6EEC935}" type="presParOf" srcId="{9E674723-91BF-4386-A917-F7F7D743EEE5}" destId="{317CBF9A-3018-479E-B950-E4CF274651E6}" srcOrd="0" destOrd="0" presId="urn:microsoft.com/office/officeart/2005/8/layout/hierarchy1"/>
    <dgm:cxn modelId="{D2D849E0-3F8D-4A98-8201-1120E804A7E3}" type="presParOf" srcId="{317CBF9A-3018-479E-B950-E4CF274651E6}" destId="{B255822B-8149-4525-BDFF-30EA3B09FD43}" srcOrd="0" destOrd="0" presId="urn:microsoft.com/office/officeart/2005/8/layout/hierarchy1"/>
    <dgm:cxn modelId="{724DFFF9-77FA-41CD-9C40-D03C2B047842}" type="presParOf" srcId="{317CBF9A-3018-479E-B950-E4CF274651E6}" destId="{00AF28EE-8496-4C5B-A298-81E37118F65D}" srcOrd="1" destOrd="0" presId="urn:microsoft.com/office/officeart/2005/8/layout/hierarchy1"/>
    <dgm:cxn modelId="{EDE3FA7E-4B8F-4502-9C25-5E3499868F48}" type="presParOf" srcId="{9E674723-91BF-4386-A917-F7F7D743EEE5}" destId="{B7C3B5A0-2E2B-4F50-AF56-0C00B3890B9D}" srcOrd="1" destOrd="0" presId="urn:microsoft.com/office/officeart/2005/8/layout/hierarchy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0B9B-7951-43F7-9E4B-93AA21A33EA1}">
      <dsp:nvSpPr>
        <dsp:cNvPr id="0" name=""/>
        <dsp:cNvSpPr/>
      </dsp:nvSpPr>
      <dsp:spPr>
        <a:xfrm>
          <a:off x="-341399" y="-7"/>
          <a:ext cx="6178587" cy="39234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84D127-522B-4519-9779-6181DA896652}">
      <dsp:nvSpPr>
        <dsp:cNvPr id="0" name=""/>
        <dsp:cNvSpPr/>
      </dsp:nvSpPr>
      <dsp:spPr>
        <a:xfrm>
          <a:off x="345110" y="652177"/>
          <a:ext cx="6178587" cy="3923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Truy cập vào hệ thống trang web, khách hàng có thể tạo tài khoản để đăng nhập vào hoặc không. Việc tạo tài khoản sẽ giúp khách hàng tiện lợi trong việc lưu trữ thông tin đặt bàn/món ăn cũng như thông tin cá nhân của khách hàng cho lần đặt bàn/món ăn tiếp theo. Bên cạnh đó, khách hàng có thể để lại đánh giá sau mỗi lần sử dụng dịch vụ.</a:t>
          </a:r>
        </a:p>
      </dsp:txBody>
      <dsp:txXfrm>
        <a:off x="460023" y="767090"/>
        <a:ext cx="5948761" cy="36935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7A9F2-D4CD-4991-A9E1-53FBC97619FD}">
      <dsp:nvSpPr>
        <dsp:cNvPr id="0" name=""/>
        <dsp:cNvSpPr/>
      </dsp:nvSpPr>
      <dsp:spPr>
        <a:xfrm>
          <a:off x="2054635" y="2021468"/>
          <a:ext cx="91440" cy="236370"/>
        </a:xfrm>
        <a:custGeom>
          <a:avLst/>
          <a:gdLst/>
          <a:ahLst/>
          <a:cxnLst/>
          <a:rect l="0" t="0" r="0" b="0"/>
          <a:pathLst>
            <a:path>
              <a:moveTo>
                <a:pt x="45720" y="0"/>
              </a:moveTo>
              <a:lnTo>
                <a:pt x="45720" y="23637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BD69B1-EA23-4A19-B1D6-37632BAB1D58}">
      <dsp:nvSpPr>
        <dsp:cNvPr id="0" name=""/>
        <dsp:cNvSpPr/>
      </dsp:nvSpPr>
      <dsp:spPr>
        <a:xfrm>
          <a:off x="2054635" y="1269009"/>
          <a:ext cx="91440" cy="236370"/>
        </a:xfrm>
        <a:custGeom>
          <a:avLst/>
          <a:gdLst/>
          <a:ahLst/>
          <a:cxnLst/>
          <a:rect l="0" t="0" r="0" b="0"/>
          <a:pathLst>
            <a:path>
              <a:moveTo>
                <a:pt x="45720" y="0"/>
              </a:moveTo>
              <a:lnTo>
                <a:pt x="45720" y="236370"/>
              </a:lnTo>
            </a:path>
          </a:pathLst>
        </a:custGeom>
        <a:noFill/>
        <a:ln w="127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2A5EA1CE-20F2-4434-AA81-0F37728699CB}">
      <dsp:nvSpPr>
        <dsp:cNvPr id="0" name=""/>
        <dsp:cNvSpPr/>
      </dsp:nvSpPr>
      <dsp:spPr>
        <a:xfrm>
          <a:off x="2054635" y="516550"/>
          <a:ext cx="91440" cy="236370"/>
        </a:xfrm>
        <a:custGeom>
          <a:avLst/>
          <a:gdLst/>
          <a:ahLst/>
          <a:cxnLst/>
          <a:rect l="0" t="0" r="0" b="0"/>
          <a:pathLst>
            <a:path>
              <a:moveTo>
                <a:pt x="45720" y="0"/>
              </a:moveTo>
              <a:lnTo>
                <a:pt x="45720" y="23637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06206B95-19C1-4735-80F8-97232FBA9DC7}">
      <dsp:nvSpPr>
        <dsp:cNvPr id="0" name=""/>
        <dsp:cNvSpPr/>
      </dsp:nvSpPr>
      <dsp:spPr>
        <a:xfrm>
          <a:off x="1693987" y="463"/>
          <a:ext cx="812736" cy="516087"/>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0333A-08C0-40F2-8E45-BF192B9E4A42}">
      <dsp:nvSpPr>
        <dsp:cNvPr id="0" name=""/>
        <dsp:cNvSpPr/>
      </dsp:nvSpPr>
      <dsp:spPr>
        <a:xfrm>
          <a:off x="1784291" y="86251"/>
          <a:ext cx="812736" cy="516087"/>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Quản lý gọi món</a:t>
          </a:r>
        </a:p>
      </dsp:txBody>
      <dsp:txXfrm>
        <a:off x="1799407" y="101367"/>
        <a:ext cx="782504" cy="485855"/>
      </dsp:txXfrm>
    </dsp:sp>
    <dsp:sp modelId="{610A519B-19CF-4A50-A263-CA63D59BCB31}">
      <dsp:nvSpPr>
        <dsp:cNvPr id="0" name=""/>
        <dsp:cNvSpPr/>
      </dsp:nvSpPr>
      <dsp:spPr>
        <a:xfrm>
          <a:off x="1693987" y="752921"/>
          <a:ext cx="812736" cy="51608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768E2-931A-4B9A-8728-FBD5EA48D61E}">
      <dsp:nvSpPr>
        <dsp:cNvPr id="0" name=""/>
        <dsp:cNvSpPr/>
      </dsp:nvSpPr>
      <dsp:spPr>
        <a:xfrm>
          <a:off x="1784291" y="838710"/>
          <a:ext cx="812736" cy="51608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món ăn</a:t>
          </a:r>
        </a:p>
      </dsp:txBody>
      <dsp:txXfrm>
        <a:off x="1799407" y="853826"/>
        <a:ext cx="782504" cy="485855"/>
      </dsp:txXfrm>
    </dsp:sp>
    <dsp:sp modelId="{B255822B-8149-4525-BDFF-30EA3B09FD43}">
      <dsp:nvSpPr>
        <dsp:cNvPr id="0" name=""/>
        <dsp:cNvSpPr/>
      </dsp:nvSpPr>
      <dsp:spPr>
        <a:xfrm>
          <a:off x="1693987" y="1505380"/>
          <a:ext cx="812736" cy="516087"/>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F28EE-8496-4C5B-A298-81E37118F65D}">
      <dsp:nvSpPr>
        <dsp:cNvPr id="0" name=""/>
        <dsp:cNvSpPr/>
      </dsp:nvSpPr>
      <dsp:spPr>
        <a:xfrm>
          <a:off x="1784291" y="1591169"/>
          <a:ext cx="812736" cy="516087"/>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Giảm món ăn</a:t>
          </a:r>
        </a:p>
      </dsp:txBody>
      <dsp:txXfrm>
        <a:off x="1799407" y="1606285"/>
        <a:ext cx="782504" cy="485855"/>
      </dsp:txXfrm>
    </dsp:sp>
    <dsp:sp modelId="{D6C29FBD-42B4-4BA6-B3C9-43D520AA46D9}">
      <dsp:nvSpPr>
        <dsp:cNvPr id="0" name=""/>
        <dsp:cNvSpPr/>
      </dsp:nvSpPr>
      <dsp:spPr>
        <a:xfrm>
          <a:off x="1693987" y="2257839"/>
          <a:ext cx="812736" cy="51608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0C740-2864-445E-AB16-B22FACDD84E4}">
      <dsp:nvSpPr>
        <dsp:cNvPr id="0" name=""/>
        <dsp:cNvSpPr/>
      </dsp:nvSpPr>
      <dsp:spPr>
        <a:xfrm>
          <a:off x="1784291" y="2343628"/>
          <a:ext cx="812736" cy="51608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Xóa món ăn</a:t>
          </a:r>
        </a:p>
      </dsp:txBody>
      <dsp:txXfrm>
        <a:off x="1799407" y="2358744"/>
        <a:ext cx="782504" cy="485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0B9B-7951-43F7-9E4B-93AA21A33EA1}">
      <dsp:nvSpPr>
        <dsp:cNvPr id="0" name=""/>
        <dsp:cNvSpPr/>
      </dsp:nvSpPr>
      <dsp:spPr>
        <a:xfrm>
          <a:off x="-341399" y="-7"/>
          <a:ext cx="6178587" cy="39234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84D127-522B-4519-9779-6181DA896652}">
      <dsp:nvSpPr>
        <dsp:cNvPr id="0" name=""/>
        <dsp:cNvSpPr/>
      </dsp:nvSpPr>
      <dsp:spPr>
        <a:xfrm>
          <a:off x="345110" y="652177"/>
          <a:ext cx="6178587" cy="3923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Truy cập vào trang quản lý, nhân viên có thể quản lý các đơn đặt bàn, đơn giao hàng tận nơi của khách hàng. Quản lý gọi món và lập hóa đơn thanh toán. Bên cạnh đó, nhân viên có thể tự thay đổi mật khẩu tài khoản của mình.</a:t>
          </a:r>
        </a:p>
      </dsp:txBody>
      <dsp:txXfrm>
        <a:off x="460023" y="767090"/>
        <a:ext cx="5948761" cy="3693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0B9B-7951-43F7-9E4B-93AA21A33EA1}">
      <dsp:nvSpPr>
        <dsp:cNvPr id="0" name=""/>
        <dsp:cNvSpPr/>
      </dsp:nvSpPr>
      <dsp:spPr>
        <a:xfrm>
          <a:off x="-341399" y="-7"/>
          <a:ext cx="6178587" cy="39234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84D127-522B-4519-9779-6181DA896652}">
      <dsp:nvSpPr>
        <dsp:cNvPr id="0" name=""/>
        <dsp:cNvSpPr/>
      </dsp:nvSpPr>
      <dsp:spPr>
        <a:xfrm>
          <a:off x="345110" y="652177"/>
          <a:ext cx="6178587" cy="3923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Truy cập vào trang quản lý, nhân viên giao hàng có thể xem danh sách đơn đặt hàng và nhận đơn đặt hàng, nhân viên có thể tự thay đổi mật khẩu tài khoản của mình.</a:t>
          </a:r>
        </a:p>
      </dsp:txBody>
      <dsp:txXfrm>
        <a:off x="460023" y="767090"/>
        <a:ext cx="5948761" cy="3693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A0B9B-7951-43F7-9E4B-93AA21A33EA1}">
      <dsp:nvSpPr>
        <dsp:cNvPr id="0" name=""/>
        <dsp:cNvSpPr/>
      </dsp:nvSpPr>
      <dsp:spPr>
        <a:xfrm>
          <a:off x="-341399" y="-7"/>
          <a:ext cx="6178587" cy="39234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84D127-522B-4519-9779-6181DA896652}">
      <dsp:nvSpPr>
        <dsp:cNvPr id="0" name=""/>
        <dsp:cNvSpPr/>
      </dsp:nvSpPr>
      <dsp:spPr>
        <a:xfrm>
          <a:off x="345110" y="652177"/>
          <a:ext cx="6178587" cy="39234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Bao gồm tất cả quyền hạn của nhân viên. Ngoài ra, bổ sung thêm quản lý loại món, bàn ăn, thực đơn, tài khoản quản lý hoặc nhân viên và xem doanh thu.</a:t>
          </a:r>
        </a:p>
      </dsp:txBody>
      <dsp:txXfrm>
        <a:off x="460023" y="767090"/>
        <a:ext cx="5948761" cy="3693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7DE0F-4D5D-4C48-B725-13FA1BD50782}">
      <dsp:nvSpPr>
        <dsp:cNvPr id="0" name=""/>
        <dsp:cNvSpPr/>
      </dsp:nvSpPr>
      <dsp:spPr>
        <a:xfrm>
          <a:off x="5178992" y="3537218"/>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2BB9A-D335-4865-9AC9-0BDFAA07AE7B}">
      <dsp:nvSpPr>
        <dsp:cNvPr id="0" name=""/>
        <dsp:cNvSpPr/>
      </dsp:nvSpPr>
      <dsp:spPr>
        <a:xfrm>
          <a:off x="5178992" y="2782501"/>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E1167-F307-44FC-BAE0-EF9041392826}">
      <dsp:nvSpPr>
        <dsp:cNvPr id="0" name=""/>
        <dsp:cNvSpPr/>
      </dsp:nvSpPr>
      <dsp:spPr>
        <a:xfrm>
          <a:off x="5178992" y="2027784"/>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465648-CE63-47FC-A9E6-A01F930DD30E}">
      <dsp:nvSpPr>
        <dsp:cNvPr id="0" name=""/>
        <dsp:cNvSpPr/>
      </dsp:nvSpPr>
      <dsp:spPr>
        <a:xfrm>
          <a:off x="5178992" y="1273066"/>
          <a:ext cx="91440" cy="237080"/>
        </a:xfrm>
        <a:custGeom>
          <a:avLst/>
          <a:gdLst/>
          <a:ahLst/>
          <a:cxnLst/>
          <a:rect l="0" t="0" r="0" b="0"/>
          <a:pathLst>
            <a:path>
              <a:moveTo>
                <a:pt x="45720" y="0"/>
              </a:moveTo>
              <a:lnTo>
                <a:pt x="45720" y="23708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5E7188-F3B8-4A72-B272-6A562B93798F}">
      <dsp:nvSpPr>
        <dsp:cNvPr id="0" name=""/>
        <dsp:cNvSpPr/>
      </dsp:nvSpPr>
      <dsp:spPr>
        <a:xfrm>
          <a:off x="3232059" y="518349"/>
          <a:ext cx="1992652" cy="237080"/>
        </a:xfrm>
        <a:custGeom>
          <a:avLst/>
          <a:gdLst/>
          <a:ahLst/>
          <a:cxnLst/>
          <a:rect l="0" t="0" r="0" b="0"/>
          <a:pathLst>
            <a:path>
              <a:moveTo>
                <a:pt x="0" y="0"/>
              </a:moveTo>
              <a:lnTo>
                <a:pt x="0" y="161563"/>
              </a:lnTo>
              <a:lnTo>
                <a:pt x="1992652" y="161563"/>
              </a:lnTo>
              <a:lnTo>
                <a:pt x="1992652" y="237080"/>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176D9-9CEA-41D3-941D-C8DBE49B4D21}">
      <dsp:nvSpPr>
        <dsp:cNvPr id="0" name=""/>
        <dsp:cNvSpPr/>
      </dsp:nvSpPr>
      <dsp:spPr>
        <a:xfrm>
          <a:off x="4182666" y="2782501"/>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9E35DA-279F-43F0-A849-B892166A12AE}">
      <dsp:nvSpPr>
        <dsp:cNvPr id="0" name=""/>
        <dsp:cNvSpPr/>
      </dsp:nvSpPr>
      <dsp:spPr>
        <a:xfrm>
          <a:off x="4182666" y="2027784"/>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4F9513-D549-4510-8A4F-11069E60FF18}">
      <dsp:nvSpPr>
        <dsp:cNvPr id="0" name=""/>
        <dsp:cNvSpPr/>
      </dsp:nvSpPr>
      <dsp:spPr>
        <a:xfrm>
          <a:off x="4182666" y="1273066"/>
          <a:ext cx="91440" cy="237080"/>
        </a:xfrm>
        <a:custGeom>
          <a:avLst/>
          <a:gdLst/>
          <a:ahLst/>
          <a:cxnLst/>
          <a:rect l="0" t="0" r="0" b="0"/>
          <a:pathLst>
            <a:path>
              <a:moveTo>
                <a:pt x="45720" y="0"/>
              </a:moveTo>
              <a:lnTo>
                <a:pt x="45720" y="23708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651C3C70-7BEF-46AC-BCF3-7988C63F6C33}">
      <dsp:nvSpPr>
        <dsp:cNvPr id="0" name=""/>
        <dsp:cNvSpPr/>
      </dsp:nvSpPr>
      <dsp:spPr>
        <a:xfrm>
          <a:off x="3232059" y="518349"/>
          <a:ext cx="996326" cy="237080"/>
        </a:xfrm>
        <a:custGeom>
          <a:avLst/>
          <a:gdLst/>
          <a:ahLst/>
          <a:cxnLst/>
          <a:rect l="0" t="0" r="0" b="0"/>
          <a:pathLst>
            <a:path>
              <a:moveTo>
                <a:pt x="0" y="0"/>
              </a:moveTo>
              <a:lnTo>
                <a:pt x="0" y="161563"/>
              </a:lnTo>
              <a:lnTo>
                <a:pt x="996326" y="161563"/>
              </a:lnTo>
              <a:lnTo>
                <a:pt x="996326" y="237080"/>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00D6B8-E0EA-4B57-A1D0-0F3892D409DC}">
      <dsp:nvSpPr>
        <dsp:cNvPr id="0" name=""/>
        <dsp:cNvSpPr/>
      </dsp:nvSpPr>
      <dsp:spPr>
        <a:xfrm>
          <a:off x="3186339" y="5801370"/>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0D82E-0EEF-4042-9D5C-37E63AF2DB44}">
      <dsp:nvSpPr>
        <dsp:cNvPr id="0" name=""/>
        <dsp:cNvSpPr/>
      </dsp:nvSpPr>
      <dsp:spPr>
        <a:xfrm>
          <a:off x="3186339" y="5046653"/>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57495F-55B5-4756-A0E5-BEB2B102A91D}">
      <dsp:nvSpPr>
        <dsp:cNvPr id="0" name=""/>
        <dsp:cNvSpPr/>
      </dsp:nvSpPr>
      <dsp:spPr>
        <a:xfrm>
          <a:off x="3186339" y="4291936"/>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BCA3C3-FA34-490E-BD78-AE7128B91213}">
      <dsp:nvSpPr>
        <dsp:cNvPr id="0" name=""/>
        <dsp:cNvSpPr/>
      </dsp:nvSpPr>
      <dsp:spPr>
        <a:xfrm>
          <a:off x="3186339" y="3537218"/>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428BD3-42C5-4F19-9221-FA78B1DFA908}">
      <dsp:nvSpPr>
        <dsp:cNvPr id="0" name=""/>
        <dsp:cNvSpPr/>
      </dsp:nvSpPr>
      <dsp:spPr>
        <a:xfrm>
          <a:off x="3186339" y="2782501"/>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AC7C9D-8971-4DB8-8A28-32E773E75D20}">
      <dsp:nvSpPr>
        <dsp:cNvPr id="0" name=""/>
        <dsp:cNvSpPr/>
      </dsp:nvSpPr>
      <dsp:spPr>
        <a:xfrm>
          <a:off x="3186339" y="2027784"/>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AF700B-CC71-445D-A4FA-CB4F3B53476E}">
      <dsp:nvSpPr>
        <dsp:cNvPr id="0" name=""/>
        <dsp:cNvSpPr/>
      </dsp:nvSpPr>
      <dsp:spPr>
        <a:xfrm>
          <a:off x="3186339" y="1273066"/>
          <a:ext cx="91440" cy="237080"/>
        </a:xfrm>
        <a:custGeom>
          <a:avLst/>
          <a:gdLst/>
          <a:ahLst/>
          <a:cxnLst/>
          <a:rect l="0" t="0" r="0" b="0"/>
          <a:pathLst>
            <a:path>
              <a:moveTo>
                <a:pt x="45720" y="0"/>
              </a:moveTo>
              <a:lnTo>
                <a:pt x="45720" y="23708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13F8285B-BFEC-4436-8435-6D0DAA613B04}">
      <dsp:nvSpPr>
        <dsp:cNvPr id="0" name=""/>
        <dsp:cNvSpPr/>
      </dsp:nvSpPr>
      <dsp:spPr>
        <a:xfrm>
          <a:off x="3186339" y="518349"/>
          <a:ext cx="91440" cy="237080"/>
        </a:xfrm>
        <a:custGeom>
          <a:avLst/>
          <a:gdLst/>
          <a:ahLst/>
          <a:cxnLst/>
          <a:rect l="0" t="0" r="0" b="0"/>
          <a:pathLst>
            <a:path>
              <a:moveTo>
                <a:pt x="45720" y="0"/>
              </a:moveTo>
              <a:lnTo>
                <a:pt x="45720" y="237080"/>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25ADAC-BC91-4E63-AAEF-0B901D560454}">
      <dsp:nvSpPr>
        <dsp:cNvPr id="0" name=""/>
        <dsp:cNvSpPr/>
      </dsp:nvSpPr>
      <dsp:spPr>
        <a:xfrm>
          <a:off x="2190013" y="2782501"/>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14B4C6-8FF5-4DB5-948F-245CAD954DF7}">
      <dsp:nvSpPr>
        <dsp:cNvPr id="0" name=""/>
        <dsp:cNvSpPr/>
      </dsp:nvSpPr>
      <dsp:spPr>
        <a:xfrm>
          <a:off x="2190013" y="2027784"/>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169FEC-FB13-45C7-BE5B-69700D32AD65}">
      <dsp:nvSpPr>
        <dsp:cNvPr id="0" name=""/>
        <dsp:cNvSpPr/>
      </dsp:nvSpPr>
      <dsp:spPr>
        <a:xfrm>
          <a:off x="2190013" y="1273066"/>
          <a:ext cx="91440" cy="237080"/>
        </a:xfrm>
        <a:custGeom>
          <a:avLst/>
          <a:gdLst/>
          <a:ahLst/>
          <a:cxnLst/>
          <a:rect l="0" t="0" r="0" b="0"/>
          <a:pathLst>
            <a:path>
              <a:moveTo>
                <a:pt x="45720" y="0"/>
              </a:moveTo>
              <a:lnTo>
                <a:pt x="45720" y="23708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4BEADB2B-B5D4-4D15-9CB4-63BE19F06861}">
      <dsp:nvSpPr>
        <dsp:cNvPr id="0" name=""/>
        <dsp:cNvSpPr/>
      </dsp:nvSpPr>
      <dsp:spPr>
        <a:xfrm>
          <a:off x="2235733" y="518349"/>
          <a:ext cx="996326" cy="237080"/>
        </a:xfrm>
        <a:custGeom>
          <a:avLst/>
          <a:gdLst/>
          <a:ahLst/>
          <a:cxnLst/>
          <a:rect l="0" t="0" r="0" b="0"/>
          <a:pathLst>
            <a:path>
              <a:moveTo>
                <a:pt x="996326" y="0"/>
              </a:moveTo>
              <a:lnTo>
                <a:pt x="996326" y="161563"/>
              </a:lnTo>
              <a:lnTo>
                <a:pt x="0" y="161563"/>
              </a:lnTo>
              <a:lnTo>
                <a:pt x="0" y="237080"/>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61FCB9-EAFB-48A0-9DA0-C0EC9EEA881B}">
      <dsp:nvSpPr>
        <dsp:cNvPr id="0" name=""/>
        <dsp:cNvSpPr/>
      </dsp:nvSpPr>
      <dsp:spPr>
        <a:xfrm>
          <a:off x="1193687" y="2782501"/>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F0172D-ABD2-45C9-B8B1-EE05EE0B0DEA}">
      <dsp:nvSpPr>
        <dsp:cNvPr id="0" name=""/>
        <dsp:cNvSpPr/>
      </dsp:nvSpPr>
      <dsp:spPr>
        <a:xfrm>
          <a:off x="1193687" y="2027784"/>
          <a:ext cx="91440" cy="237080"/>
        </a:xfrm>
        <a:custGeom>
          <a:avLst/>
          <a:gdLst/>
          <a:ahLst/>
          <a:cxnLst/>
          <a:rect l="0" t="0" r="0" b="0"/>
          <a:pathLst>
            <a:path>
              <a:moveTo>
                <a:pt x="45720" y="0"/>
              </a:moveTo>
              <a:lnTo>
                <a:pt x="45720" y="23708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C23C6A-AE65-47FF-8B0A-C1E08A4C6C11}">
      <dsp:nvSpPr>
        <dsp:cNvPr id="0" name=""/>
        <dsp:cNvSpPr/>
      </dsp:nvSpPr>
      <dsp:spPr>
        <a:xfrm>
          <a:off x="1193687" y="1273066"/>
          <a:ext cx="91440" cy="237080"/>
        </a:xfrm>
        <a:custGeom>
          <a:avLst/>
          <a:gdLst/>
          <a:ahLst/>
          <a:cxnLst/>
          <a:rect l="0" t="0" r="0" b="0"/>
          <a:pathLst>
            <a:path>
              <a:moveTo>
                <a:pt x="45720" y="0"/>
              </a:moveTo>
              <a:lnTo>
                <a:pt x="45720" y="23708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F99BB114-4A69-4A08-B88F-0F45340113ED}">
      <dsp:nvSpPr>
        <dsp:cNvPr id="0" name=""/>
        <dsp:cNvSpPr/>
      </dsp:nvSpPr>
      <dsp:spPr>
        <a:xfrm>
          <a:off x="1239407" y="518349"/>
          <a:ext cx="1992652" cy="237080"/>
        </a:xfrm>
        <a:custGeom>
          <a:avLst/>
          <a:gdLst/>
          <a:ahLst/>
          <a:cxnLst/>
          <a:rect l="0" t="0" r="0" b="0"/>
          <a:pathLst>
            <a:path>
              <a:moveTo>
                <a:pt x="1992652" y="0"/>
              </a:moveTo>
              <a:lnTo>
                <a:pt x="1992652" y="161563"/>
              </a:lnTo>
              <a:lnTo>
                <a:pt x="0" y="161563"/>
              </a:lnTo>
              <a:lnTo>
                <a:pt x="0" y="237080"/>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CC968C-3EEA-4F46-9BC8-A8090E36EB92}">
      <dsp:nvSpPr>
        <dsp:cNvPr id="0" name=""/>
        <dsp:cNvSpPr/>
      </dsp:nvSpPr>
      <dsp:spPr>
        <a:xfrm>
          <a:off x="2824471" y="712"/>
          <a:ext cx="815176" cy="5176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0D589B-14D9-4A16-9566-30A40B76A1A0}">
      <dsp:nvSpPr>
        <dsp:cNvPr id="0" name=""/>
        <dsp:cNvSpPr/>
      </dsp:nvSpPr>
      <dsp:spPr>
        <a:xfrm>
          <a:off x="2915046" y="86759"/>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ea typeface="Tahoma" panose="020B0604030504040204" pitchFamily="34" charset="0"/>
              <a:cs typeface="Times New Roman" panose="02020603050405020304" pitchFamily="18" charset="0"/>
            </a:rPr>
            <a:t>Hệ thống quản lý nhà hàng</a:t>
          </a:r>
        </a:p>
      </dsp:txBody>
      <dsp:txXfrm>
        <a:off x="2930207" y="101920"/>
        <a:ext cx="784854" cy="487314"/>
      </dsp:txXfrm>
    </dsp:sp>
    <dsp:sp modelId="{C338F919-BA79-4289-87DE-C42B8AA6AD82}">
      <dsp:nvSpPr>
        <dsp:cNvPr id="0" name=""/>
        <dsp:cNvSpPr/>
      </dsp:nvSpPr>
      <dsp:spPr>
        <a:xfrm>
          <a:off x="831818" y="755430"/>
          <a:ext cx="815176" cy="5176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5CA297-203C-45AE-A9CC-EC4209F88457}">
      <dsp:nvSpPr>
        <dsp:cNvPr id="0" name=""/>
        <dsp:cNvSpPr/>
      </dsp:nvSpPr>
      <dsp:spPr>
        <a:xfrm>
          <a:off x="922394" y="841476"/>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khách hàng</a:t>
          </a:r>
        </a:p>
      </dsp:txBody>
      <dsp:txXfrm>
        <a:off x="937555" y="856637"/>
        <a:ext cx="784854" cy="487314"/>
      </dsp:txXfrm>
    </dsp:sp>
    <dsp:sp modelId="{21B9EC31-D2FB-4581-869C-7DB6AC9C6E7F}">
      <dsp:nvSpPr>
        <dsp:cNvPr id="0" name=""/>
        <dsp:cNvSpPr/>
      </dsp:nvSpPr>
      <dsp:spPr>
        <a:xfrm>
          <a:off x="831818" y="1510147"/>
          <a:ext cx="815176" cy="51763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78D4C-C114-48C9-8F64-C6BB92E34A00}">
      <dsp:nvSpPr>
        <dsp:cNvPr id="0" name=""/>
        <dsp:cNvSpPr/>
      </dsp:nvSpPr>
      <dsp:spPr>
        <a:xfrm>
          <a:off x="922394" y="1596193"/>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Tìm kiếm khách hàng</a:t>
          </a:r>
        </a:p>
      </dsp:txBody>
      <dsp:txXfrm>
        <a:off x="937555" y="1611354"/>
        <a:ext cx="784854" cy="487314"/>
      </dsp:txXfrm>
    </dsp:sp>
    <dsp:sp modelId="{BC365E8F-66CF-4E37-BC7F-786031B72E39}">
      <dsp:nvSpPr>
        <dsp:cNvPr id="0" name=""/>
        <dsp:cNvSpPr/>
      </dsp:nvSpPr>
      <dsp:spPr>
        <a:xfrm>
          <a:off x="831818" y="2264864"/>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4BBCE-5BC3-45B7-A725-DCA5B94C4976}">
      <dsp:nvSpPr>
        <dsp:cNvPr id="0" name=""/>
        <dsp:cNvSpPr/>
      </dsp:nvSpPr>
      <dsp:spPr>
        <a:xfrm>
          <a:off x="922394" y="235091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Thêm khách hàng</a:t>
          </a:r>
        </a:p>
      </dsp:txBody>
      <dsp:txXfrm>
        <a:off x="937555" y="2366071"/>
        <a:ext cx="784854" cy="487314"/>
      </dsp:txXfrm>
    </dsp:sp>
    <dsp:sp modelId="{D62C0421-151B-4B7D-8F91-9BF340EC5C0D}">
      <dsp:nvSpPr>
        <dsp:cNvPr id="0" name=""/>
        <dsp:cNvSpPr/>
      </dsp:nvSpPr>
      <dsp:spPr>
        <a:xfrm>
          <a:off x="831818" y="3019581"/>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A6C5BE-8644-4F92-B91B-0F4D0394E2EA}">
      <dsp:nvSpPr>
        <dsp:cNvPr id="0" name=""/>
        <dsp:cNvSpPr/>
      </dsp:nvSpPr>
      <dsp:spPr>
        <a:xfrm>
          <a:off x="922394" y="3105628"/>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Sửa khách hàng</a:t>
          </a:r>
        </a:p>
      </dsp:txBody>
      <dsp:txXfrm>
        <a:off x="937555" y="3120789"/>
        <a:ext cx="784854" cy="487314"/>
      </dsp:txXfrm>
    </dsp:sp>
    <dsp:sp modelId="{2983852C-488D-4878-A723-5CDD72130B95}">
      <dsp:nvSpPr>
        <dsp:cNvPr id="0" name=""/>
        <dsp:cNvSpPr/>
      </dsp:nvSpPr>
      <dsp:spPr>
        <a:xfrm>
          <a:off x="1828145" y="755430"/>
          <a:ext cx="815176" cy="5176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84FED-5769-4BDF-956E-037E17BDA9D7}">
      <dsp:nvSpPr>
        <dsp:cNvPr id="0" name=""/>
        <dsp:cNvSpPr/>
      </dsp:nvSpPr>
      <dsp:spPr>
        <a:xfrm>
          <a:off x="1918720" y="841476"/>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ea typeface="Tahoma" panose="020B0604030504040204" pitchFamily="34" charset="0"/>
              <a:cs typeface="Times New Roman" panose="02020603050405020304" pitchFamily="18" charset="0"/>
            </a:rPr>
            <a:t>Quản lý nhân viên</a:t>
          </a:r>
        </a:p>
      </dsp:txBody>
      <dsp:txXfrm>
        <a:off x="1933881" y="856637"/>
        <a:ext cx="784854" cy="487314"/>
      </dsp:txXfrm>
    </dsp:sp>
    <dsp:sp modelId="{95764A9D-2110-457F-BD13-7F50AE693EEA}">
      <dsp:nvSpPr>
        <dsp:cNvPr id="0" name=""/>
        <dsp:cNvSpPr/>
      </dsp:nvSpPr>
      <dsp:spPr>
        <a:xfrm>
          <a:off x="1828145" y="1510147"/>
          <a:ext cx="815176" cy="51763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C3AEE5-587C-4824-AF9E-C11AF568CEB7}">
      <dsp:nvSpPr>
        <dsp:cNvPr id="0" name=""/>
        <dsp:cNvSpPr/>
      </dsp:nvSpPr>
      <dsp:spPr>
        <a:xfrm>
          <a:off x="1918720" y="1596193"/>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ea typeface="Tahoma" panose="020B0604030504040204" pitchFamily="34" charset="0"/>
              <a:cs typeface="Times New Roman" panose="02020603050405020304" pitchFamily="18" charset="0"/>
            </a:rPr>
            <a:t>Tìm kiếm nhân viên</a:t>
          </a:r>
        </a:p>
      </dsp:txBody>
      <dsp:txXfrm>
        <a:off x="1933881" y="1611354"/>
        <a:ext cx="784854" cy="487314"/>
      </dsp:txXfrm>
    </dsp:sp>
    <dsp:sp modelId="{E5439AA7-A133-4EF1-85C3-DBC002553299}">
      <dsp:nvSpPr>
        <dsp:cNvPr id="0" name=""/>
        <dsp:cNvSpPr/>
      </dsp:nvSpPr>
      <dsp:spPr>
        <a:xfrm>
          <a:off x="1828145" y="2264864"/>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3B206-64B3-4898-9957-BB26D42DBA7D}">
      <dsp:nvSpPr>
        <dsp:cNvPr id="0" name=""/>
        <dsp:cNvSpPr/>
      </dsp:nvSpPr>
      <dsp:spPr>
        <a:xfrm>
          <a:off x="1918720" y="235091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Thêm nhân viên</a:t>
          </a:r>
        </a:p>
      </dsp:txBody>
      <dsp:txXfrm>
        <a:off x="1933881" y="2366071"/>
        <a:ext cx="784854" cy="487314"/>
      </dsp:txXfrm>
    </dsp:sp>
    <dsp:sp modelId="{06EBF8DA-A027-4024-8B70-67EABA3E56DD}">
      <dsp:nvSpPr>
        <dsp:cNvPr id="0" name=""/>
        <dsp:cNvSpPr/>
      </dsp:nvSpPr>
      <dsp:spPr>
        <a:xfrm>
          <a:off x="1828145" y="3019581"/>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178AC2-DE28-4867-A91A-72692E25DAAC}">
      <dsp:nvSpPr>
        <dsp:cNvPr id="0" name=""/>
        <dsp:cNvSpPr/>
      </dsp:nvSpPr>
      <dsp:spPr>
        <a:xfrm>
          <a:off x="1918720" y="3105628"/>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Sửa nhân viên</a:t>
          </a:r>
        </a:p>
      </dsp:txBody>
      <dsp:txXfrm>
        <a:off x="1933881" y="3120789"/>
        <a:ext cx="784854" cy="487314"/>
      </dsp:txXfrm>
    </dsp:sp>
    <dsp:sp modelId="{B3E901B5-A88F-41E2-B28B-1F4E54B6678C}">
      <dsp:nvSpPr>
        <dsp:cNvPr id="0" name=""/>
        <dsp:cNvSpPr/>
      </dsp:nvSpPr>
      <dsp:spPr>
        <a:xfrm>
          <a:off x="2824471" y="755430"/>
          <a:ext cx="815176" cy="5176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B10C08-4120-41E5-80E3-A1A339522E90}">
      <dsp:nvSpPr>
        <dsp:cNvPr id="0" name=""/>
        <dsp:cNvSpPr/>
      </dsp:nvSpPr>
      <dsp:spPr>
        <a:xfrm>
          <a:off x="2915046" y="841476"/>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ea typeface="Tahoma" panose="020B0604030504040204" pitchFamily="34" charset="0"/>
              <a:cs typeface="Times New Roman" panose="02020603050405020304" pitchFamily="18" charset="0"/>
            </a:rPr>
            <a:t>Quản lý hoạt động</a:t>
          </a:r>
        </a:p>
      </dsp:txBody>
      <dsp:txXfrm>
        <a:off x="2930207" y="856637"/>
        <a:ext cx="784854" cy="487314"/>
      </dsp:txXfrm>
    </dsp:sp>
    <dsp:sp modelId="{1B4C3CEB-1ECA-4383-B192-6105A01AA68F}">
      <dsp:nvSpPr>
        <dsp:cNvPr id="0" name=""/>
        <dsp:cNvSpPr/>
      </dsp:nvSpPr>
      <dsp:spPr>
        <a:xfrm>
          <a:off x="2824471" y="1510147"/>
          <a:ext cx="815176" cy="51763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BEB86-69A4-4909-9203-7C5B789DB0B4}">
      <dsp:nvSpPr>
        <dsp:cNvPr id="0" name=""/>
        <dsp:cNvSpPr/>
      </dsp:nvSpPr>
      <dsp:spPr>
        <a:xfrm>
          <a:off x="2915046" y="1596193"/>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ea typeface="Tahoma" panose="020B0604030504040204" pitchFamily="34" charset="0"/>
              <a:cs typeface="Times New Roman" panose="02020603050405020304" pitchFamily="18" charset="0"/>
            </a:rPr>
            <a:t>Tìm kiếm món ăn</a:t>
          </a:r>
        </a:p>
      </dsp:txBody>
      <dsp:txXfrm>
        <a:off x="2930207" y="1611354"/>
        <a:ext cx="784854" cy="487314"/>
      </dsp:txXfrm>
    </dsp:sp>
    <dsp:sp modelId="{464C5D19-EB7B-463A-AA08-783C1A58E13B}">
      <dsp:nvSpPr>
        <dsp:cNvPr id="0" name=""/>
        <dsp:cNvSpPr/>
      </dsp:nvSpPr>
      <dsp:spPr>
        <a:xfrm>
          <a:off x="2824471" y="2264864"/>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A7178-2A63-495E-92E5-46702E186867}">
      <dsp:nvSpPr>
        <dsp:cNvPr id="0" name=""/>
        <dsp:cNvSpPr/>
      </dsp:nvSpPr>
      <dsp:spPr>
        <a:xfrm>
          <a:off x="2915046" y="235091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thực đơn</a:t>
          </a:r>
        </a:p>
      </dsp:txBody>
      <dsp:txXfrm>
        <a:off x="2930207" y="2366071"/>
        <a:ext cx="784854" cy="487314"/>
      </dsp:txXfrm>
    </dsp:sp>
    <dsp:sp modelId="{B13844AE-C54E-4B42-A6CF-53B4833F0A96}">
      <dsp:nvSpPr>
        <dsp:cNvPr id="0" name=""/>
        <dsp:cNvSpPr/>
      </dsp:nvSpPr>
      <dsp:spPr>
        <a:xfrm>
          <a:off x="2824471" y="3019581"/>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36CD7-CA2D-4F52-A71E-8595A2AC4077}">
      <dsp:nvSpPr>
        <dsp:cNvPr id="0" name=""/>
        <dsp:cNvSpPr/>
      </dsp:nvSpPr>
      <dsp:spPr>
        <a:xfrm>
          <a:off x="2915046" y="3105628"/>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đơn giao hàng</a:t>
          </a:r>
        </a:p>
      </dsp:txBody>
      <dsp:txXfrm>
        <a:off x="2930207" y="3120789"/>
        <a:ext cx="784854" cy="487314"/>
      </dsp:txXfrm>
    </dsp:sp>
    <dsp:sp modelId="{6BEE09BC-DCF8-488F-846A-E5BBDE8948C5}">
      <dsp:nvSpPr>
        <dsp:cNvPr id="0" name=""/>
        <dsp:cNvSpPr/>
      </dsp:nvSpPr>
      <dsp:spPr>
        <a:xfrm>
          <a:off x="2824471" y="3774299"/>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254BA-6250-442A-A7B5-BF8B873B2007}">
      <dsp:nvSpPr>
        <dsp:cNvPr id="0" name=""/>
        <dsp:cNvSpPr/>
      </dsp:nvSpPr>
      <dsp:spPr>
        <a:xfrm>
          <a:off x="2915046" y="3860345"/>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đơn đặt bàn</a:t>
          </a:r>
        </a:p>
      </dsp:txBody>
      <dsp:txXfrm>
        <a:off x="2930207" y="3875506"/>
        <a:ext cx="784854" cy="487314"/>
      </dsp:txXfrm>
    </dsp:sp>
    <dsp:sp modelId="{8BB2D18F-FEF3-4D72-825E-3041E4D47939}">
      <dsp:nvSpPr>
        <dsp:cNvPr id="0" name=""/>
        <dsp:cNvSpPr/>
      </dsp:nvSpPr>
      <dsp:spPr>
        <a:xfrm>
          <a:off x="2824471" y="4529016"/>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12218-A37E-4E19-88E3-2C5FB1DD8ECE}">
      <dsp:nvSpPr>
        <dsp:cNvPr id="0" name=""/>
        <dsp:cNvSpPr/>
      </dsp:nvSpPr>
      <dsp:spPr>
        <a:xfrm>
          <a:off x="2915046" y="4615062"/>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bàn ăn</a:t>
          </a:r>
        </a:p>
      </dsp:txBody>
      <dsp:txXfrm>
        <a:off x="2930207" y="4630223"/>
        <a:ext cx="784854" cy="487314"/>
      </dsp:txXfrm>
    </dsp:sp>
    <dsp:sp modelId="{EBE2E75E-5336-4C9D-A9BB-6B4309E9BC27}">
      <dsp:nvSpPr>
        <dsp:cNvPr id="0" name=""/>
        <dsp:cNvSpPr/>
      </dsp:nvSpPr>
      <dsp:spPr>
        <a:xfrm>
          <a:off x="2824471" y="5283733"/>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109D09-C3BD-48D3-96ED-1D6972E94D49}">
      <dsp:nvSpPr>
        <dsp:cNvPr id="0" name=""/>
        <dsp:cNvSpPr/>
      </dsp:nvSpPr>
      <dsp:spPr>
        <a:xfrm>
          <a:off x="2915046" y="536978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gọi món</a:t>
          </a:r>
        </a:p>
      </dsp:txBody>
      <dsp:txXfrm>
        <a:off x="2930207" y="5384941"/>
        <a:ext cx="784854" cy="487314"/>
      </dsp:txXfrm>
    </dsp:sp>
    <dsp:sp modelId="{7AB35B27-D9D7-4D56-BF38-2B964C1C13D1}">
      <dsp:nvSpPr>
        <dsp:cNvPr id="0" name=""/>
        <dsp:cNvSpPr/>
      </dsp:nvSpPr>
      <dsp:spPr>
        <a:xfrm>
          <a:off x="2824471" y="6038450"/>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AB0C9B-FDAA-4FEE-9176-88F8A26CD1A7}">
      <dsp:nvSpPr>
        <dsp:cNvPr id="0" name=""/>
        <dsp:cNvSpPr/>
      </dsp:nvSpPr>
      <dsp:spPr>
        <a:xfrm>
          <a:off x="2915046" y="6124497"/>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Quản lý thanh toán</a:t>
          </a:r>
        </a:p>
      </dsp:txBody>
      <dsp:txXfrm>
        <a:off x="2930207" y="6139658"/>
        <a:ext cx="784854" cy="487314"/>
      </dsp:txXfrm>
    </dsp:sp>
    <dsp:sp modelId="{A5BBBB89-C971-42BF-A01D-AA68376BA665}">
      <dsp:nvSpPr>
        <dsp:cNvPr id="0" name=""/>
        <dsp:cNvSpPr/>
      </dsp:nvSpPr>
      <dsp:spPr>
        <a:xfrm>
          <a:off x="3820798" y="755430"/>
          <a:ext cx="815176" cy="5176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3B6114-8364-4C3A-BB97-5E303F33A7A0}">
      <dsp:nvSpPr>
        <dsp:cNvPr id="0" name=""/>
        <dsp:cNvSpPr/>
      </dsp:nvSpPr>
      <dsp:spPr>
        <a:xfrm>
          <a:off x="3911373" y="841476"/>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Đánh giá</a:t>
          </a:r>
        </a:p>
      </dsp:txBody>
      <dsp:txXfrm>
        <a:off x="3926534" y="856637"/>
        <a:ext cx="784854" cy="487314"/>
      </dsp:txXfrm>
    </dsp:sp>
    <dsp:sp modelId="{3BF9DA91-3868-484D-BEFA-4F5B5A5DFD65}">
      <dsp:nvSpPr>
        <dsp:cNvPr id="0" name=""/>
        <dsp:cNvSpPr/>
      </dsp:nvSpPr>
      <dsp:spPr>
        <a:xfrm>
          <a:off x="3820798" y="1510147"/>
          <a:ext cx="815176" cy="51763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BE8C4-080C-49FE-AA3B-C08AB5F1B24F}">
      <dsp:nvSpPr>
        <dsp:cNvPr id="0" name=""/>
        <dsp:cNvSpPr/>
      </dsp:nvSpPr>
      <dsp:spPr>
        <a:xfrm>
          <a:off x="3911373" y="1596193"/>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Gửi đánh giá</a:t>
          </a:r>
        </a:p>
      </dsp:txBody>
      <dsp:txXfrm>
        <a:off x="3926534" y="1611354"/>
        <a:ext cx="784854" cy="487314"/>
      </dsp:txXfrm>
    </dsp:sp>
    <dsp:sp modelId="{DBBD7F4B-B2EB-4599-BBB4-E9D4BA6C7B8B}">
      <dsp:nvSpPr>
        <dsp:cNvPr id="0" name=""/>
        <dsp:cNvSpPr/>
      </dsp:nvSpPr>
      <dsp:spPr>
        <a:xfrm>
          <a:off x="3820798" y="2264864"/>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14962-B5C7-4440-A25D-8D22CF052FDC}">
      <dsp:nvSpPr>
        <dsp:cNvPr id="0" name=""/>
        <dsp:cNvSpPr/>
      </dsp:nvSpPr>
      <dsp:spPr>
        <a:xfrm>
          <a:off x="3911373" y="235091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Xem đánh giá</a:t>
          </a:r>
        </a:p>
      </dsp:txBody>
      <dsp:txXfrm>
        <a:off x="3926534" y="2366071"/>
        <a:ext cx="784854" cy="487314"/>
      </dsp:txXfrm>
    </dsp:sp>
    <dsp:sp modelId="{4B847882-2D79-417C-BBC3-832B5C3404FC}">
      <dsp:nvSpPr>
        <dsp:cNvPr id="0" name=""/>
        <dsp:cNvSpPr/>
      </dsp:nvSpPr>
      <dsp:spPr>
        <a:xfrm>
          <a:off x="3820798" y="3019581"/>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7DAD6-BC88-4E7A-A70F-D8F42BBC4CE6}">
      <dsp:nvSpPr>
        <dsp:cNvPr id="0" name=""/>
        <dsp:cNvSpPr/>
      </dsp:nvSpPr>
      <dsp:spPr>
        <a:xfrm>
          <a:off x="3911373" y="3105628"/>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Ẩn/hiện đánh giá</a:t>
          </a:r>
        </a:p>
      </dsp:txBody>
      <dsp:txXfrm>
        <a:off x="3926534" y="3120789"/>
        <a:ext cx="784854" cy="487314"/>
      </dsp:txXfrm>
    </dsp:sp>
    <dsp:sp modelId="{C430FFCF-47EB-4072-857F-75F3AE28654B}">
      <dsp:nvSpPr>
        <dsp:cNvPr id="0" name=""/>
        <dsp:cNvSpPr/>
      </dsp:nvSpPr>
      <dsp:spPr>
        <a:xfrm>
          <a:off x="4817124" y="755430"/>
          <a:ext cx="815176" cy="51763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EA6054-25E3-451F-B849-9017B0292835}">
      <dsp:nvSpPr>
        <dsp:cNvPr id="0" name=""/>
        <dsp:cNvSpPr/>
      </dsp:nvSpPr>
      <dsp:spPr>
        <a:xfrm>
          <a:off x="4907699" y="841476"/>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Giao dịch hệ thống</a:t>
          </a:r>
        </a:p>
      </dsp:txBody>
      <dsp:txXfrm>
        <a:off x="4922860" y="856637"/>
        <a:ext cx="784854" cy="487314"/>
      </dsp:txXfrm>
    </dsp:sp>
    <dsp:sp modelId="{6034DD29-9F63-4A2D-89FC-98D878184C79}">
      <dsp:nvSpPr>
        <dsp:cNvPr id="0" name=""/>
        <dsp:cNvSpPr/>
      </dsp:nvSpPr>
      <dsp:spPr>
        <a:xfrm>
          <a:off x="4817124" y="1510147"/>
          <a:ext cx="815176" cy="517636"/>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0183A-C3BE-4EAF-B888-C3751B7226C0}">
      <dsp:nvSpPr>
        <dsp:cNvPr id="0" name=""/>
        <dsp:cNvSpPr/>
      </dsp:nvSpPr>
      <dsp:spPr>
        <a:xfrm>
          <a:off x="4907699" y="1596193"/>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Đăng nhập</a:t>
          </a:r>
        </a:p>
      </dsp:txBody>
      <dsp:txXfrm>
        <a:off x="4922860" y="1611354"/>
        <a:ext cx="784854" cy="487314"/>
      </dsp:txXfrm>
    </dsp:sp>
    <dsp:sp modelId="{6A27C4FD-7D27-4981-9250-0A4D7FE4D8E6}">
      <dsp:nvSpPr>
        <dsp:cNvPr id="0" name=""/>
        <dsp:cNvSpPr/>
      </dsp:nvSpPr>
      <dsp:spPr>
        <a:xfrm>
          <a:off x="4817124" y="2264864"/>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8EB12-05D3-4E3A-AE54-0D6BD0B6DD0F}">
      <dsp:nvSpPr>
        <dsp:cNvPr id="0" name=""/>
        <dsp:cNvSpPr/>
      </dsp:nvSpPr>
      <dsp:spPr>
        <a:xfrm>
          <a:off x="4907699" y="2350910"/>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Đăng xuất</a:t>
          </a:r>
        </a:p>
      </dsp:txBody>
      <dsp:txXfrm>
        <a:off x="4922860" y="2366071"/>
        <a:ext cx="784854" cy="487314"/>
      </dsp:txXfrm>
    </dsp:sp>
    <dsp:sp modelId="{C3F6CC6E-A187-47CD-ACE7-1B4454518FCD}">
      <dsp:nvSpPr>
        <dsp:cNvPr id="0" name=""/>
        <dsp:cNvSpPr/>
      </dsp:nvSpPr>
      <dsp:spPr>
        <a:xfrm>
          <a:off x="4817124" y="3019581"/>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56295-D273-4918-9C3C-51321840D44B}">
      <dsp:nvSpPr>
        <dsp:cNvPr id="0" name=""/>
        <dsp:cNvSpPr/>
      </dsp:nvSpPr>
      <dsp:spPr>
        <a:xfrm>
          <a:off x="4907699" y="3105628"/>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Đăng ký</a:t>
          </a:r>
        </a:p>
      </dsp:txBody>
      <dsp:txXfrm>
        <a:off x="4922860" y="3120789"/>
        <a:ext cx="784854" cy="487314"/>
      </dsp:txXfrm>
    </dsp:sp>
    <dsp:sp modelId="{EA4B4D09-D873-481A-A078-E5D737F13692}">
      <dsp:nvSpPr>
        <dsp:cNvPr id="0" name=""/>
        <dsp:cNvSpPr/>
      </dsp:nvSpPr>
      <dsp:spPr>
        <a:xfrm>
          <a:off x="4817124" y="3774299"/>
          <a:ext cx="815176" cy="5176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A905D-1872-4256-AF0D-FAA35EB015E5}">
      <dsp:nvSpPr>
        <dsp:cNvPr id="0" name=""/>
        <dsp:cNvSpPr/>
      </dsp:nvSpPr>
      <dsp:spPr>
        <a:xfrm>
          <a:off x="4907699" y="3860345"/>
          <a:ext cx="815176" cy="51763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Đặt bàn</a:t>
          </a:r>
        </a:p>
      </dsp:txBody>
      <dsp:txXfrm>
        <a:off x="4922860" y="3875506"/>
        <a:ext cx="784854" cy="4873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E0D23-F2FA-4EE2-94D9-6DB6BDC64596}">
      <dsp:nvSpPr>
        <dsp:cNvPr id="0" name=""/>
        <dsp:cNvSpPr/>
      </dsp:nvSpPr>
      <dsp:spPr>
        <a:xfrm>
          <a:off x="1785674" y="2755176"/>
          <a:ext cx="91440" cy="234761"/>
        </a:xfrm>
        <a:custGeom>
          <a:avLst/>
          <a:gdLst/>
          <a:ahLst/>
          <a:cxnLst/>
          <a:rect l="0" t="0" r="0" b="0"/>
          <a:pathLst>
            <a:path>
              <a:moveTo>
                <a:pt x="45720" y="0"/>
              </a:moveTo>
              <a:lnTo>
                <a:pt x="45720" y="234761"/>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E4F8CD-0A9F-439E-B2AB-84732FE2164E}">
      <dsp:nvSpPr>
        <dsp:cNvPr id="0" name=""/>
        <dsp:cNvSpPr/>
      </dsp:nvSpPr>
      <dsp:spPr>
        <a:xfrm>
          <a:off x="1785674" y="2007839"/>
          <a:ext cx="91440" cy="234761"/>
        </a:xfrm>
        <a:custGeom>
          <a:avLst/>
          <a:gdLst/>
          <a:ahLst/>
          <a:cxnLst/>
          <a:rect l="0" t="0" r="0" b="0"/>
          <a:pathLst>
            <a:path>
              <a:moveTo>
                <a:pt x="45720" y="0"/>
              </a:moveTo>
              <a:lnTo>
                <a:pt x="45720" y="234761"/>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C7197A-D478-4888-A637-CAED4B8DD5A6}">
      <dsp:nvSpPr>
        <dsp:cNvPr id="0" name=""/>
        <dsp:cNvSpPr/>
      </dsp:nvSpPr>
      <dsp:spPr>
        <a:xfrm>
          <a:off x="1785674" y="1260503"/>
          <a:ext cx="91440" cy="234761"/>
        </a:xfrm>
        <a:custGeom>
          <a:avLst/>
          <a:gdLst/>
          <a:ahLst/>
          <a:cxnLst/>
          <a:rect l="0" t="0" r="0" b="0"/>
          <a:pathLst>
            <a:path>
              <a:moveTo>
                <a:pt x="45720" y="0"/>
              </a:moveTo>
              <a:lnTo>
                <a:pt x="45720" y="234761"/>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2A5EA1CE-20F2-4434-AA81-0F37728699CB}">
      <dsp:nvSpPr>
        <dsp:cNvPr id="0" name=""/>
        <dsp:cNvSpPr/>
      </dsp:nvSpPr>
      <dsp:spPr>
        <a:xfrm>
          <a:off x="1785674" y="513166"/>
          <a:ext cx="91440" cy="234761"/>
        </a:xfrm>
        <a:custGeom>
          <a:avLst/>
          <a:gdLst/>
          <a:ahLst/>
          <a:cxnLst/>
          <a:rect l="0" t="0" r="0" b="0"/>
          <a:pathLst>
            <a:path>
              <a:moveTo>
                <a:pt x="45720" y="0"/>
              </a:moveTo>
              <a:lnTo>
                <a:pt x="45720" y="234761"/>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06206B95-19C1-4735-80F8-97232FBA9DC7}">
      <dsp:nvSpPr>
        <dsp:cNvPr id="0" name=""/>
        <dsp:cNvSpPr/>
      </dsp:nvSpPr>
      <dsp:spPr>
        <a:xfrm>
          <a:off x="1427792" y="592"/>
          <a:ext cx="807204" cy="512574"/>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0333A-08C0-40F2-8E45-BF192B9E4A42}">
      <dsp:nvSpPr>
        <dsp:cNvPr id="0" name=""/>
        <dsp:cNvSpPr/>
      </dsp:nvSpPr>
      <dsp:spPr>
        <a:xfrm>
          <a:off x="1517481" y="85797"/>
          <a:ext cx="807204" cy="512574"/>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Quản lý thực đơn</a:t>
          </a:r>
        </a:p>
      </dsp:txBody>
      <dsp:txXfrm>
        <a:off x="1532494" y="100810"/>
        <a:ext cx="777178" cy="482548"/>
      </dsp:txXfrm>
    </dsp:sp>
    <dsp:sp modelId="{610A519B-19CF-4A50-A263-CA63D59BCB31}">
      <dsp:nvSpPr>
        <dsp:cNvPr id="0" name=""/>
        <dsp:cNvSpPr/>
      </dsp:nvSpPr>
      <dsp:spPr>
        <a:xfrm>
          <a:off x="1427792" y="747928"/>
          <a:ext cx="807204" cy="512574"/>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768E2-931A-4B9A-8728-FBD5EA48D61E}">
      <dsp:nvSpPr>
        <dsp:cNvPr id="0" name=""/>
        <dsp:cNvSpPr/>
      </dsp:nvSpPr>
      <dsp:spPr>
        <a:xfrm>
          <a:off x="1517481" y="833133"/>
          <a:ext cx="807204" cy="512574"/>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món ăn</a:t>
          </a:r>
        </a:p>
      </dsp:txBody>
      <dsp:txXfrm>
        <a:off x="1532494" y="848146"/>
        <a:ext cx="777178" cy="482548"/>
      </dsp:txXfrm>
    </dsp:sp>
    <dsp:sp modelId="{D014B959-BC64-4B02-8A42-09B1D5045CAC}">
      <dsp:nvSpPr>
        <dsp:cNvPr id="0" name=""/>
        <dsp:cNvSpPr/>
      </dsp:nvSpPr>
      <dsp:spPr>
        <a:xfrm>
          <a:off x="1427792" y="1495265"/>
          <a:ext cx="807204" cy="512574"/>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65113-1FC4-49F8-8B6F-E778B0F9F5D6}">
      <dsp:nvSpPr>
        <dsp:cNvPr id="0" name=""/>
        <dsp:cNvSpPr/>
      </dsp:nvSpPr>
      <dsp:spPr>
        <a:xfrm>
          <a:off x="1517481" y="1580470"/>
          <a:ext cx="807204" cy="512574"/>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Sửa món ăn</a:t>
          </a:r>
        </a:p>
      </dsp:txBody>
      <dsp:txXfrm>
        <a:off x="1532494" y="1595483"/>
        <a:ext cx="777178" cy="482548"/>
      </dsp:txXfrm>
    </dsp:sp>
    <dsp:sp modelId="{EA89A77D-762E-4A4E-AFA5-AFB23A820C47}">
      <dsp:nvSpPr>
        <dsp:cNvPr id="0" name=""/>
        <dsp:cNvSpPr/>
      </dsp:nvSpPr>
      <dsp:spPr>
        <a:xfrm>
          <a:off x="1427792" y="2242601"/>
          <a:ext cx="807204" cy="5125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93A53C-B7F0-4006-9A3B-69CB1827B99D}">
      <dsp:nvSpPr>
        <dsp:cNvPr id="0" name=""/>
        <dsp:cNvSpPr/>
      </dsp:nvSpPr>
      <dsp:spPr>
        <a:xfrm>
          <a:off x="1517481" y="2327806"/>
          <a:ext cx="807204" cy="5125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loại món</a:t>
          </a:r>
        </a:p>
      </dsp:txBody>
      <dsp:txXfrm>
        <a:off x="1532494" y="2342819"/>
        <a:ext cx="777178" cy="482548"/>
      </dsp:txXfrm>
    </dsp:sp>
    <dsp:sp modelId="{3EED929B-C332-4C2B-B07E-AB876FBA1971}">
      <dsp:nvSpPr>
        <dsp:cNvPr id="0" name=""/>
        <dsp:cNvSpPr/>
      </dsp:nvSpPr>
      <dsp:spPr>
        <a:xfrm>
          <a:off x="1427792" y="2989938"/>
          <a:ext cx="807204" cy="5125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EDA47-3330-494A-9E53-D87C7DA161E6}">
      <dsp:nvSpPr>
        <dsp:cNvPr id="0" name=""/>
        <dsp:cNvSpPr/>
      </dsp:nvSpPr>
      <dsp:spPr>
        <a:xfrm>
          <a:off x="1517481" y="3075143"/>
          <a:ext cx="807204" cy="51257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Sửa loại món</a:t>
          </a:r>
        </a:p>
      </dsp:txBody>
      <dsp:txXfrm>
        <a:off x="1532494" y="3090156"/>
        <a:ext cx="777178" cy="4825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7197A-D478-4888-A637-CAED4B8DD5A6}">
      <dsp:nvSpPr>
        <dsp:cNvPr id="0" name=""/>
        <dsp:cNvSpPr/>
      </dsp:nvSpPr>
      <dsp:spPr>
        <a:xfrm>
          <a:off x="1609443" y="1268926"/>
          <a:ext cx="91440" cy="236438"/>
        </a:xfrm>
        <a:custGeom>
          <a:avLst/>
          <a:gdLst/>
          <a:ahLst/>
          <a:cxnLst/>
          <a:rect l="0" t="0" r="0" b="0"/>
          <a:pathLst>
            <a:path>
              <a:moveTo>
                <a:pt x="45720" y="0"/>
              </a:moveTo>
              <a:lnTo>
                <a:pt x="45720" y="236438"/>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2A5EA1CE-20F2-4434-AA81-0F37728699CB}">
      <dsp:nvSpPr>
        <dsp:cNvPr id="0" name=""/>
        <dsp:cNvSpPr/>
      </dsp:nvSpPr>
      <dsp:spPr>
        <a:xfrm>
          <a:off x="1609443" y="516252"/>
          <a:ext cx="91440" cy="236438"/>
        </a:xfrm>
        <a:custGeom>
          <a:avLst/>
          <a:gdLst/>
          <a:ahLst/>
          <a:cxnLst/>
          <a:rect l="0" t="0" r="0" b="0"/>
          <a:pathLst>
            <a:path>
              <a:moveTo>
                <a:pt x="45720" y="0"/>
              </a:moveTo>
              <a:lnTo>
                <a:pt x="45720" y="236438"/>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06206B95-19C1-4735-80F8-97232FBA9DC7}">
      <dsp:nvSpPr>
        <dsp:cNvPr id="0" name=""/>
        <dsp:cNvSpPr/>
      </dsp:nvSpPr>
      <dsp:spPr>
        <a:xfrm>
          <a:off x="1248678" y="16"/>
          <a:ext cx="812969" cy="51623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0333A-08C0-40F2-8E45-BF192B9E4A42}">
      <dsp:nvSpPr>
        <dsp:cNvPr id="0" name=""/>
        <dsp:cNvSpPr/>
      </dsp:nvSpPr>
      <dsp:spPr>
        <a:xfrm>
          <a:off x="1339008" y="85830"/>
          <a:ext cx="812969" cy="516235"/>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Quản lý đơn giao hàng</a:t>
          </a:r>
        </a:p>
      </dsp:txBody>
      <dsp:txXfrm>
        <a:off x="1354128" y="100950"/>
        <a:ext cx="782729" cy="485995"/>
      </dsp:txXfrm>
    </dsp:sp>
    <dsp:sp modelId="{610A519B-19CF-4A50-A263-CA63D59BCB31}">
      <dsp:nvSpPr>
        <dsp:cNvPr id="0" name=""/>
        <dsp:cNvSpPr/>
      </dsp:nvSpPr>
      <dsp:spPr>
        <a:xfrm>
          <a:off x="1248678" y="752690"/>
          <a:ext cx="812969" cy="51623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768E2-931A-4B9A-8728-FBD5EA48D61E}">
      <dsp:nvSpPr>
        <dsp:cNvPr id="0" name=""/>
        <dsp:cNvSpPr/>
      </dsp:nvSpPr>
      <dsp:spPr>
        <a:xfrm>
          <a:off x="1339008" y="838504"/>
          <a:ext cx="812969" cy="516235"/>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đơn giao hàng</a:t>
          </a:r>
        </a:p>
      </dsp:txBody>
      <dsp:txXfrm>
        <a:off x="1354128" y="853624"/>
        <a:ext cx="782729" cy="485995"/>
      </dsp:txXfrm>
    </dsp:sp>
    <dsp:sp modelId="{D014B959-BC64-4B02-8A42-09B1D5045CAC}">
      <dsp:nvSpPr>
        <dsp:cNvPr id="0" name=""/>
        <dsp:cNvSpPr/>
      </dsp:nvSpPr>
      <dsp:spPr>
        <a:xfrm>
          <a:off x="1248678" y="1505365"/>
          <a:ext cx="812969" cy="51623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65113-1FC4-49F8-8B6F-E778B0F9F5D6}">
      <dsp:nvSpPr>
        <dsp:cNvPr id="0" name=""/>
        <dsp:cNvSpPr/>
      </dsp:nvSpPr>
      <dsp:spPr>
        <a:xfrm>
          <a:off x="1339008" y="1591178"/>
          <a:ext cx="812969" cy="516235"/>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Sửa đơn giao hàng</a:t>
          </a:r>
        </a:p>
      </dsp:txBody>
      <dsp:txXfrm>
        <a:off x="1354128" y="1606298"/>
        <a:ext cx="782729" cy="4859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D69B1-EA23-4A19-B1D6-37632BAB1D58}">
      <dsp:nvSpPr>
        <dsp:cNvPr id="0" name=""/>
        <dsp:cNvSpPr/>
      </dsp:nvSpPr>
      <dsp:spPr>
        <a:xfrm>
          <a:off x="1785353" y="1268927"/>
          <a:ext cx="91440" cy="236440"/>
        </a:xfrm>
        <a:custGeom>
          <a:avLst/>
          <a:gdLst/>
          <a:ahLst/>
          <a:cxnLst/>
          <a:rect l="0" t="0" r="0" b="0"/>
          <a:pathLst>
            <a:path>
              <a:moveTo>
                <a:pt x="45720" y="0"/>
              </a:moveTo>
              <a:lnTo>
                <a:pt x="45720" y="236440"/>
              </a:lnTo>
            </a:path>
          </a:pathLst>
        </a:custGeom>
        <a:noFill/>
        <a:ln w="127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2A5EA1CE-20F2-4434-AA81-0F37728699CB}">
      <dsp:nvSpPr>
        <dsp:cNvPr id="0" name=""/>
        <dsp:cNvSpPr/>
      </dsp:nvSpPr>
      <dsp:spPr>
        <a:xfrm>
          <a:off x="1785353" y="516247"/>
          <a:ext cx="91440" cy="236440"/>
        </a:xfrm>
        <a:custGeom>
          <a:avLst/>
          <a:gdLst/>
          <a:ahLst/>
          <a:cxnLst/>
          <a:rect l="0" t="0" r="0" b="0"/>
          <a:pathLst>
            <a:path>
              <a:moveTo>
                <a:pt x="45720" y="0"/>
              </a:moveTo>
              <a:lnTo>
                <a:pt x="45720" y="236440"/>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06206B95-19C1-4735-80F8-97232FBA9DC7}">
      <dsp:nvSpPr>
        <dsp:cNvPr id="0" name=""/>
        <dsp:cNvSpPr/>
      </dsp:nvSpPr>
      <dsp:spPr>
        <a:xfrm>
          <a:off x="1424585" y="8"/>
          <a:ext cx="812975" cy="516239"/>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0333A-08C0-40F2-8E45-BF192B9E4A42}">
      <dsp:nvSpPr>
        <dsp:cNvPr id="0" name=""/>
        <dsp:cNvSpPr/>
      </dsp:nvSpPr>
      <dsp:spPr>
        <a:xfrm>
          <a:off x="1514916" y="85822"/>
          <a:ext cx="812975" cy="516239"/>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Quản lý bàn ăn</a:t>
          </a:r>
        </a:p>
      </dsp:txBody>
      <dsp:txXfrm>
        <a:off x="1530036" y="100942"/>
        <a:ext cx="782735" cy="485999"/>
      </dsp:txXfrm>
    </dsp:sp>
    <dsp:sp modelId="{610A519B-19CF-4A50-A263-CA63D59BCB31}">
      <dsp:nvSpPr>
        <dsp:cNvPr id="0" name=""/>
        <dsp:cNvSpPr/>
      </dsp:nvSpPr>
      <dsp:spPr>
        <a:xfrm>
          <a:off x="1424585" y="752688"/>
          <a:ext cx="812975" cy="51623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768E2-931A-4B9A-8728-FBD5EA48D61E}">
      <dsp:nvSpPr>
        <dsp:cNvPr id="0" name=""/>
        <dsp:cNvSpPr/>
      </dsp:nvSpPr>
      <dsp:spPr>
        <a:xfrm>
          <a:off x="1514916" y="838502"/>
          <a:ext cx="812975" cy="516239"/>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bàn ăn</a:t>
          </a:r>
        </a:p>
      </dsp:txBody>
      <dsp:txXfrm>
        <a:off x="1530036" y="853622"/>
        <a:ext cx="782735" cy="485999"/>
      </dsp:txXfrm>
    </dsp:sp>
    <dsp:sp modelId="{B255822B-8149-4525-BDFF-30EA3B09FD43}">
      <dsp:nvSpPr>
        <dsp:cNvPr id="0" name=""/>
        <dsp:cNvSpPr/>
      </dsp:nvSpPr>
      <dsp:spPr>
        <a:xfrm>
          <a:off x="1424585" y="1505368"/>
          <a:ext cx="812975" cy="51623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F28EE-8496-4C5B-A298-81E37118F65D}">
      <dsp:nvSpPr>
        <dsp:cNvPr id="0" name=""/>
        <dsp:cNvSpPr/>
      </dsp:nvSpPr>
      <dsp:spPr>
        <a:xfrm>
          <a:off x="1514916" y="1591182"/>
          <a:ext cx="812975" cy="516239"/>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Sửa bàn ăn</a:t>
          </a:r>
        </a:p>
      </dsp:txBody>
      <dsp:txXfrm>
        <a:off x="1530036" y="1606302"/>
        <a:ext cx="782735" cy="4859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D69B1-EA23-4A19-B1D6-37632BAB1D58}">
      <dsp:nvSpPr>
        <dsp:cNvPr id="0" name=""/>
        <dsp:cNvSpPr/>
      </dsp:nvSpPr>
      <dsp:spPr>
        <a:xfrm>
          <a:off x="1660356" y="1268849"/>
          <a:ext cx="91440" cy="236353"/>
        </a:xfrm>
        <a:custGeom>
          <a:avLst/>
          <a:gdLst/>
          <a:ahLst/>
          <a:cxnLst/>
          <a:rect l="0" t="0" r="0" b="0"/>
          <a:pathLst>
            <a:path>
              <a:moveTo>
                <a:pt x="45720" y="0"/>
              </a:moveTo>
              <a:lnTo>
                <a:pt x="45720" y="236353"/>
              </a:lnTo>
            </a:path>
          </a:pathLst>
        </a:custGeom>
        <a:noFill/>
        <a:ln w="127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2A5EA1CE-20F2-4434-AA81-0F37728699CB}">
      <dsp:nvSpPr>
        <dsp:cNvPr id="0" name=""/>
        <dsp:cNvSpPr/>
      </dsp:nvSpPr>
      <dsp:spPr>
        <a:xfrm>
          <a:off x="1660356" y="516444"/>
          <a:ext cx="91440" cy="236353"/>
        </a:xfrm>
        <a:custGeom>
          <a:avLst/>
          <a:gdLst/>
          <a:ahLst/>
          <a:cxnLst/>
          <a:rect l="0" t="0" r="0" b="0"/>
          <a:pathLst>
            <a:path>
              <a:moveTo>
                <a:pt x="45720" y="0"/>
              </a:moveTo>
              <a:lnTo>
                <a:pt x="45720" y="236353"/>
              </a:lnTo>
            </a:path>
          </a:pathLst>
        </a:custGeom>
        <a:noFill/>
        <a:ln w="127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06206B95-19C1-4735-80F8-97232FBA9DC7}">
      <dsp:nvSpPr>
        <dsp:cNvPr id="0" name=""/>
        <dsp:cNvSpPr/>
      </dsp:nvSpPr>
      <dsp:spPr>
        <a:xfrm>
          <a:off x="1299737" y="394"/>
          <a:ext cx="812678" cy="516050"/>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0333A-08C0-40F2-8E45-BF192B9E4A42}">
      <dsp:nvSpPr>
        <dsp:cNvPr id="0" name=""/>
        <dsp:cNvSpPr/>
      </dsp:nvSpPr>
      <dsp:spPr>
        <a:xfrm>
          <a:off x="1390035" y="86177"/>
          <a:ext cx="812678" cy="516050"/>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Quản lý đơn đặt bàn</a:t>
          </a:r>
        </a:p>
      </dsp:txBody>
      <dsp:txXfrm>
        <a:off x="1405150" y="101292"/>
        <a:ext cx="782448" cy="485820"/>
      </dsp:txXfrm>
    </dsp:sp>
    <dsp:sp modelId="{610A519B-19CF-4A50-A263-CA63D59BCB31}">
      <dsp:nvSpPr>
        <dsp:cNvPr id="0" name=""/>
        <dsp:cNvSpPr/>
      </dsp:nvSpPr>
      <dsp:spPr>
        <a:xfrm>
          <a:off x="1299737" y="752798"/>
          <a:ext cx="812678" cy="5160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D768E2-931A-4B9A-8728-FBD5EA48D61E}">
      <dsp:nvSpPr>
        <dsp:cNvPr id="0" name=""/>
        <dsp:cNvSpPr/>
      </dsp:nvSpPr>
      <dsp:spPr>
        <a:xfrm>
          <a:off x="1390035" y="838581"/>
          <a:ext cx="812678" cy="516050"/>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Thêm đơn đặt bàn</a:t>
          </a:r>
        </a:p>
      </dsp:txBody>
      <dsp:txXfrm>
        <a:off x="1405150" y="853696"/>
        <a:ext cx="782448" cy="485820"/>
      </dsp:txXfrm>
    </dsp:sp>
    <dsp:sp modelId="{B255822B-8149-4525-BDFF-30EA3B09FD43}">
      <dsp:nvSpPr>
        <dsp:cNvPr id="0" name=""/>
        <dsp:cNvSpPr/>
      </dsp:nvSpPr>
      <dsp:spPr>
        <a:xfrm>
          <a:off x="1299737" y="1505203"/>
          <a:ext cx="812678" cy="516050"/>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F28EE-8496-4C5B-A298-81E37118F65D}">
      <dsp:nvSpPr>
        <dsp:cNvPr id="0" name=""/>
        <dsp:cNvSpPr/>
      </dsp:nvSpPr>
      <dsp:spPr>
        <a:xfrm>
          <a:off x="1390035" y="1590986"/>
          <a:ext cx="812678" cy="516050"/>
        </a:xfrm>
        <a:prstGeom prst="roundRect">
          <a:avLst>
            <a:gd name="adj" fmla="val 10000"/>
          </a:avLst>
        </a:prstGeom>
        <a:solidFill>
          <a:schemeClr val="lt1">
            <a:alpha val="90000"/>
            <a:hueOff val="0"/>
            <a:satOff val="0"/>
            <a:lumOff val="0"/>
            <a:alphaOff val="0"/>
          </a:schemeClr>
        </a:solidFill>
        <a:ln w="127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Times New Roman" panose="02020603050405020304" pitchFamily="18" charset="0"/>
              <a:cs typeface="Times New Roman" panose="02020603050405020304" pitchFamily="18" charset="0"/>
            </a:rPr>
            <a:t>Sửa đơn đặt bàn</a:t>
          </a:r>
        </a:p>
      </dsp:txBody>
      <dsp:txXfrm>
        <a:off x="1405150" y="1606101"/>
        <a:ext cx="782448" cy="4858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6/21/2022</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15</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6/21/2022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6/21/2022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6/21/2022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6/21/2022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6/21/2022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studenthcmupedu.sharepoint.com/:v:/s/RecordDemo/ERufZZiEaeNNr5XV392vLCQBsILiB_hNbUMQKkFPVoxcgQ?e=BkmVez" TargetMode="Externa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diagramData" Target="../diagrams/data3.xml"/><Relationship Id="rId26" Type="http://schemas.openxmlformats.org/officeDocument/2006/relationships/diagramColors" Target="../diagrams/colors4.xml"/><Relationship Id="rId3" Type="http://schemas.openxmlformats.org/officeDocument/2006/relationships/image" Target="../media/image7.jpeg"/><Relationship Id="rId21" Type="http://schemas.openxmlformats.org/officeDocument/2006/relationships/diagramColors" Target="../diagrams/colors3.xml"/><Relationship Id="rId7" Type="http://schemas.openxmlformats.org/officeDocument/2006/relationships/diagramData" Target="../diagrams/data1.xml"/><Relationship Id="rId12" Type="http://schemas.openxmlformats.org/officeDocument/2006/relationships/image" Target="../media/image3.png"/><Relationship Id="rId17" Type="http://schemas.microsoft.com/office/2007/relationships/diagramDrawing" Target="../diagrams/drawing2.xml"/><Relationship Id="rId25" Type="http://schemas.openxmlformats.org/officeDocument/2006/relationships/diagramQuickStyle" Target="../diagrams/quickStyle4.xml"/><Relationship Id="rId2" Type="http://schemas.openxmlformats.org/officeDocument/2006/relationships/notesSlide" Target="../notesSlides/notesSlide2.xml"/><Relationship Id="rId16" Type="http://schemas.openxmlformats.org/officeDocument/2006/relationships/diagramColors" Target="../diagrams/colors2.xml"/><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diagramDrawing" Target="../diagrams/drawing1.xml"/><Relationship Id="rId24" Type="http://schemas.openxmlformats.org/officeDocument/2006/relationships/diagramLayout" Target="../diagrams/layout4.xml"/><Relationship Id="rId5" Type="http://schemas.microsoft.com/office/2007/relationships/hdphoto" Target="../media/hdphoto2.wdp"/><Relationship Id="rId15" Type="http://schemas.openxmlformats.org/officeDocument/2006/relationships/diagramQuickStyle" Target="../diagrams/quickStyle2.xml"/><Relationship Id="rId23" Type="http://schemas.openxmlformats.org/officeDocument/2006/relationships/diagramData" Target="../diagrams/data4.xml"/><Relationship Id="rId10" Type="http://schemas.openxmlformats.org/officeDocument/2006/relationships/diagramColors" Target="../diagrams/colors1.xml"/><Relationship Id="rId19" Type="http://schemas.openxmlformats.org/officeDocument/2006/relationships/diagramLayout" Target="../diagrams/layout3.xml"/><Relationship Id="rId4" Type="http://schemas.openxmlformats.org/officeDocument/2006/relationships/image" Target="../media/image6.png"/><Relationship Id="rId9" Type="http://schemas.openxmlformats.org/officeDocument/2006/relationships/diagramQuickStyle" Target="../diagrams/quickStyle1.xml"/><Relationship Id="rId14" Type="http://schemas.openxmlformats.org/officeDocument/2006/relationships/diagramLayout" Target="../diagrams/layout2.xml"/><Relationship Id="rId22" Type="http://schemas.microsoft.com/office/2007/relationships/diagramDrawing" Target="../diagrams/drawing3.xml"/><Relationship Id="rId27" Type="http://schemas.microsoft.com/office/2007/relationships/diagramDrawing" Target="../diagrams/drawing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18" Type="http://schemas.openxmlformats.org/officeDocument/2006/relationships/diagramLayout" Target="../diagrams/layout8.xml"/><Relationship Id="rId26" Type="http://schemas.microsoft.com/office/2007/relationships/diagramDrawing" Target="../diagrams/drawing9.xml"/><Relationship Id="rId3" Type="http://schemas.openxmlformats.org/officeDocument/2006/relationships/diagramLayout" Target="../diagrams/layout5.xml"/><Relationship Id="rId21" Type="http://schemas.microsoft.com/office/2007/relationships/diagramDrawing" Target="../diagrams/drawing8.xm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diagramData" Target="../diagrams/data8.xml"/><Relationship Id="rId25" Type="http://schemas.openxmlformats.org/officeDocument/2006/relationships/diagramColors" Target="../diagrams/colors9.xml"/><Relationship Id="rId2" Type="http://schemas.openxmlformats.org/officeDocument/2006/relationships/diagramData" Target="../diagrams/data5.xml"/><Relationship Id="rId16" Type="http://schemas.microsoft.com/office/2007/relationships/diagramDrawing" Target="../diagrams/drawing7.xml"/><Relationship Id="rId20" Type="http://schemas.openxmlformats.org/officeDocument/2006/relationships/diagramColors" Target="../diagrams/colors8.xml"/><Relationship Id="rId29" Type="http://schemas.openxmlformats.org/officeDocument/2006/relationships/diagramQuickStyle" Target="../diagrams/quickStyle10.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24" Type="http://schemas.openxmlformats.org/officeDocument/2006/relationships/diagramQuickStyle" Target="../diagrams/quickStyle9.xml"/><Relationship Id="rId5" Type="http://schemas.openxmlformats.org/officeDocument/2006/relationships/diagramColors" Target="../diagrams/colors5.xml"/><Relationship Id="rId15" Type="http://schemas.openxmlformats.org/officeDocument/2006/relationships/diagramColors" Target="../diagrams/colors7.xml"/><Relationship Id="rId23" Type="http://schemas.openxmlformats.org/officeDocument/2006/relationships/diagramLayout" Target="../diagrams/layout9.xml"/><Relationship Id="rId28" Type="http://schemas.openxmlformats.org/officeDocument/2006/relationships/diagramLayout" Target="../diagrams/layout10.xml"/><Relationship Id="rId10" Type="http://schemas.openxmlformats.org/officeDocument/2006/relationships/diagramColors" Target="../diagrams/colors6.xml"/><Relationship Id="rId19" Type="http://schemas.openxmlformats.org/officeDocument/2006/relationships/diagramQuickStyle" Target="../diagrams/quickStyle8.xml"/><Relationship Id="rId31" Type="http://schemas.microsoft.com/office/2007/relationships/diagramDrawing" Target="../diagrams/drawing10.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 Id="rId22" Type="http://schemas.openxmlformats.org/officeDocument/2006/relationships/diagramData" Target="../diagrams/data9.xml"/><Relationship Id="rId27" Type="http://schemas.openxmlformats.org/officeDocument/2006/relationships/diagramData" Target="../diagrams/data10.xml"/><Relationship Id="rId30" Type="http://schemas.openxmlformats.org/officeDocument/2006/relationships/diagramColors" Target="../diagrams/colors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vocados and peppers on a cutting board">
            <a:extLst>
              <a:ext uri="{FF2B5EF4-FFF2-40B4-BE49-F238E27FC236}">
                <a16:creationId xmlns:a16="http://schemas.microsoft.com/office/drawing/2014/main"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02" y="10"/>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fontScale="90000"/>
          </a:bodyPr>
          <a:lstStyle/>
          <a:p>
            <a:r>
              <a:rPr lang="vi-VN">
                <a:solidFill>
                  <a:srgbClr val="FFFFFF"/>
                </a:solidFill>
              </a:rPr>
              <a:t>Nhập môn Công nghệ phần mềm</a:t>
            </a:r>
            <a:endParaRPr lang="en-US" dirty="0">
              <a:solidFill>
                <a:srgbClr val="FFFFFF"/>
              </a:solidFill>
            </a:endParaRPr>
          </a:p>
        </p:txBody>
      </p:sp>
      <p:sp>
        <p:nvSpPr>
          <p:cNvPr id="8" name="Subtitle 7">
            <a:extLst>
              <a:ext uri="{FF2B5EF4-FFF2-40B4-BE49-F238E27FC236}">
                <a16:creationId xmlns:a16="http://schemas.microsoft.com/office/drawing/2014/main" id="{57FFE273-805C-47CC-98BD-C63CD14BF635}"/>
              </a:ext>
            </a:extLst>
          </p:cNvPr>
          <p:cNvSpPr>
            <a:spLocks noGrp="1"/>
          </p:cNvSpPr>
          <p:nvPr>
            <p:ph type="subTitle" idx="1"/>
          </p:nvPr>
        </p:nvSpPr>
        <p:spPr>
          <a:xfrm>
            <a:off x="1069847" y="4389119"/>
            <a:ext cx="8768117" cy="1881052"/>
          </a:xfrm>
        </p:spPr>
        <p:txBody>
          <a:bodyPr>
            <a:normAutofit fontScale="70000" lnSpcReduction="20000"/>
          </a:bodyPr>
          <a:lstStyle/>
          <a:p>
            <a:r>
              <a:rPr lang="vi-VN">
                <a:solidFill>
                  <a:srgbClr val="FFFFFF"/>
                </a:solidFill>
              </a:rPr>
              <a:t>- Tiểu luận cuối kỳ</a:t>
            </a:r>
          </a:p>
          <a:p>
            <a:r>
              <a:rPr lang="vi-VN">
                <a:solidFill>
                  <a:srgbClr val="FFFFFF"/>
                </a:solidFill>
              </a:rPr>
              <a:t>- Đề tài: Quản lý nhà hàng</a:t>
            </a:r>
          </a:p>
          <a:p>
            <a:r>
              <a:rPr lang="vi-VN">
                <a:solidFill>
                  <a:srgbClr val="FFFFFF"/>
                </a:solidFill>
              </a:rPr>
              <a:t>- Giảng viên: Trần Thanh Nhã</a:t>
            </a:r>
          </a:p>
          <a:p>
            <a:r>
              <a:rPr lang="vi-VN">
                <a:solidFill>
                  <a:srgbClr val="FFFFFF"/>
                </a:solidFill>
              </a:rPr>
              <a:t>- Thành viên thực hiện: </a:t>
            </a:r>
          </a:p>
          <a:p>
            <a:r>
              <a:rPr lang="vi-VN">
                <a:solidFill>
                  <a:srgbClr val="FFFFFF"/>
                </a:solidFill>
              </a:rPr>
              <a:t>	+ Chống Chí Dinh – 46.01.104.029</a:t>
            </a:r>
          </a:p>
          <a:p>
            <a:r>
              <a:rPr lang="vi-VN">
                <a:solidFill>
                  <a:srgbClr val="FFFFFF"/>
                </a:solidFill>
              </a:rPr>
              <a:t>	+ Nguyễn Tô Thụy Anh – 46.01.104.007</a:t>
            </a:r>
            <a:endParaRPr lang="en-US" dirty="0">
              <a:solidFill>
                <a:srgbClr val="FFFFFF"/>
              </a:solidFill>
            </a:endParaRPr>
          </a:p>
        </p:txBody>
      </p:sp>
    </p:spTree>
    <p:extLst>
      <p:ext uri="{BB962C8B-B14F-4D97-AF65-F5344CB8AC3E}">
        <p14:creationId xmlns:p14="http://schemas.microsoft.com/office/powerpoint/2010/main" val="5312471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55B8055-C72F-EEFD-F8CD-66D0B97D2A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3621" y="936783"/>
            <a:ext cx="10161820" cy="5381897"/>
          </a:xfrm>
          <a:prstGeom prst="rect">
            <a:avLst/>
          </a:prstGeom>
          <a:noFill/>
          <a:ln>
            <a:noFill/>
          </a:ln>
        </p:spPr>
      </p:pic>
      <p:pic>
        <p:nvPicPr>
          <p:cNvPr id="12" name="Picture 11">
            <a:extLst>
              <a:ext uri="{FF2B5EF4-FFF2-40B4-BE49-F238E27FC236}">
                <a16:creationId xmlns:a16="http://schemas.microsoft.com/office/drawing/2014/main" id="{99D65FFC-4EA4-AF1B-8A72-F633C8B46A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621" y="991490"/>
            <a:ext cx="10157507" cy="5386336"/>
          </a:xfrm>
          <a:prstGeom prst="rect">
            <a:avLst/>
          </a:prstGeom>
          <a:noFill/>
          <a:ln>
            <a:noFill/>
          </a:ln>
        </p:spPr>
      </p:pic>
      <p:pic>
        <p:nvPicPr>
          <p:cNvPr id="11" name="Picture 10">
            <a:extLst>
              <a:ext uri="{FF2B5EF4-FFF2-40B4-BE49-F238E27FC236}">
                <a16:creationId xmlns:a16="http://schemas.microsoft.com/office/drawing/2014/main" id="{33844E39-B5B3-ACBD-716C-EFEF5FA242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2728" y="942269"/>
            <a:ext cx="10058400" cy="5333781"/>
          </a:xfrm>
          <a:prstGeom prst="rect">
            <a:avLst/>
          </a:prstGeom>
          <a:noFill/>
          <a:ln>
            <a:noFill/>
          </a:ln>
        </p:spPr>
      </p:pic>
      <p:sp>
        <p:nvSpPr>
          <p:cNvPr id="2" name="Title 1">
            <a:extLst>
              <a:ext uri="{FF2B5EF4-FFF2-40B4-BE49-F238E27FC236}">
                <a16:creationId xmlns:a16="http://schemas.microsoft.com/office/drawing/2014/main" id="{D8055925-FB9D-84DA-5F78-486346D7A848}"/>
              </a:ext>
            </a:extLst>
          </p:cNvPr>
          <p:cNvSpPr>
            <a:spLocks noGrp="1"/>
          </p:cNvSpPr>
          <p:nvPr>
            <p:ph type="title"/>
          </p:nvPr>
        </p:nvSpPr>
        <p:spPr>
          <a:xfrm>
            <a:off x="1069848" y="143973"/>
            <a:ext cx="10058400" cy="662851"/>
          </a:xfrm>
        </p:spPr>
        <p:txBody>
          <a:bodyPr>
            <a:normAutofit/>
          </a:bodyPr>
          <a:lstStyle/>
          <a:p>
            <a:r>
              <a:rPr lang="vi-VN" sz="3600"/>
              <a:t>Thiết kế giao diện</a:t>
            </a:r>
            <a:endParaRPr lang="en-US" sz="3600"/>
          </a:p>
        </p:txBody>
      </p:sp>
      <p:sp>
        <p:nvSpPr>
          <p:cNvPr id="4" name="Slide Number Placeholder 3">
            <a:extLst>
              <a:ext uri="{FF2B5EF4-FFF2-40B4-BE49-F238E27FC236}">
                <a16:creationId xmlns:a16="http://schemas.microsoft.com/office/drawing/2014/main" id="{4E901883-9997-68BB-B163-A11B64FED134}"/>
              </a:ext>
            </a:extLst>
          </p:cNvPr>
          <p:cNvSpPr>
            <a:spLocks noGrp="1"/>
          </p:cNvSpPr>
          <p:nvPr>
            <p:ph type="sldNum" sz="quarter" idx="12"/>
          </p:nvPr>
        </p:nvSpPr>
        <p:spPr/>
        <p:txBody>
          <a:bodyPr/>
          <a:lstStyle/>
          <a:p>
            <a:fld id="{4FAB73BC-B049-4115-A692-8D63A059BFB8}" type="slidenum">
              <a:rPr lang="en-US" smtClean="0"/>
              <a:t>10</a:t>
            </a:fld>
            <a:endParaRPr lang="en-US" dirty="0"/>
          </a:p>
        </p:txBody>
      </p:sp>
      <p:sp>
        <p:nvSpPr>
          <p:cNvPr id="6" name="TextBox 5">
            <a:extLst>
              <a:ext uri="{FF2B5EF4-FFF2-40B4-BE49-F238E27FC236}">
                <a16:creationId xmlns:a16="http://schemas.microsoft.com/office/drawing/2014/main" id="{31962C23-BACB-16C5-E9E6-E7A5D0B40B40}"/>
              </a:ext>
            </a:extLst>
          </p:cNvPr>
          <p:cNvSpPr txBox="1"/>
          <p:nvPr/>
        </p:nvSpPr>
        <p:spPr>
          <a:xfrm>
            <a:off x="1153621" y="622158"/>
            <a:ext cx="4942379" cy="369332"/>
          </a:xfrm>
          <a:prstGeom prst="rect">
            <a:avLst/>
          </a:prstGeom>
          <a:noFill/>
        </p:spPr>
        <p:txBody>
          <a:bodyPr wrap="none" rtlCol="0">
            <a:spAutoFit/>
          </a:bodyPr>
          <a:lstStyle/>
          <a:p>
            <a:r>
              <a:rPr lang="vi-VN"/>
              <a:t>Chức năng đặt bàn cho khách hàng chưa đăng nhập</a:t>
            </a:r>
            <a:endParaRPr lang="en-US"/>
          </a:p>
        </p:txBody>
      </p:sp>
      <p:pic>
        <p:nvPicPr>
          <p:cNvPr id="7" name="Picture 6">
            <a:extLst>
              <a:ext uri="{FF2B5EF4-FFF2-40B4-BE49-F238E27FC236}">
                <a16:creationId xmlns:a16="http://schemas.microsoft.com/office/drawing/2014/main" id="{76E3AB7D-28F0-E3A7-E93A-9ECEAE4A2B7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2728" y="936783"/>
            <a:ext cx="10058400" cy="5336001"/>
          </a:xfrm>
          <a:prstGeom prst="rect">
            <a:avLst/>
          </a:prstGeom>
          <a:noFill/>
          <a:ln>
            <a:noFill/>
          </a:ln>
        </p:spPr>
      </p:pic>
      <p:sp>
        <p:nvSpPr>
          <p:cNvPr id="8" name="TextBox 7">
            <a:extLst>
              <a:ext uri="{FF2B5EF4-FFF2-40B4-BE49-F238E27FC236}">
                <a16:creationId xmlns:a16="http://schemas.microsoft.com/office/drawing/2014/main" id="{8EDB143D-EC56-F5B4-F270-889A8CED7245}"/>
              </a:ext>
            </a:extLst>
          </p:cNvPr>
          <p:cNvSpPr txBox="1"/>
          <p:nvPr/>
        </p:nvSpPr>
        <p:spPr>
          <a:xfrm>
            <a:off x="1581150" y="4314825"/>
            <a:ext cx="1362075" cy="707886"/>
          </a:xfrm>
          <a:prstGeom prst="rect">
            <a:avLst/>
          </a:prstGeom>
          <a:noFill/>
        </p:spPr>
        <p:txBody>
          <a:bodyPr wrap="square" rtlCol="0">
            <a:spAutoFit/>
          </a:bodyPr>
          <a:lstStyle/>
          <a:p>
            <a:r>
              <a:rPr lang="vi-VN" sz="2000" b="1"/>
              <a:t>Màn hình chính</a:t>
            </a:r>
            <a:endParaRPr lang="en-US" sz="2000" b="1"/>
          </a:p>
        </p:txBody>
      </p:sp>
      <p:pic>
        <p:nvPicPr>
          <p:cNvPr id="9" name="Picture 8">
            <a:extLst>
              <a:ext uri="{FF2B5EF4-FFF2-40B4-BE49-F238E27FC236}">
                <a16:creationId xmlns:a16="http://schemas.microsoft.com/office/drawing/2014/main" id="{213120CE-D2BB-A95A-B858-1002276CE8F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728" y="936783"/>
            <a:ext cx="10058400" cy="5331562"/>
          </a:xfrm>
          <a:prstGeom prst="rect">
            <a:avLst/>
          </a:prstGeom>
          <a:noFill/>
          <a:ln>
            <a:noFill/>
          </a:ln>
        </p:spPr>
      </p:pic>
      <p:sp>
        <p:nvSpPr>
          <p:cNvPr id="10" name="TextBox 9">
            <a:extLst>
              <a:ext uri="{FF2B5EF4-FFF2-40B4-BE49-F238E27FC236}">
                <a16:creationId xmlns:a16="http://schemas.microsoft.com/office/drawing/2014/main" id="{69991B9B-F769-862D-59FF-A3B41B0623E2}"/>
              </a:ext>
            </a:extLst>
          </p:cNvPr>
          <p:cNvSpPr txBox="1"/>
          <p:nvPr/>
        </p:nvSpPr>
        <p:spPr>
          <a:xfrm>
            <a:off x="1581150" y="4235777"/>
            <a:ext cx="1807509" cy="646331"/>
          </a:xfrm>
          <a:prstGeom prst="rect">
            <a:avLst/>
          </a:prstGeom>
          <a:noFill/>
        </p:spPr>
        <p:txBody>
          <a:bodyPr wrap="square" rtlCol="0">
            <a:spAutoFit/>
          </a:bodyPr>
          <a:lstStyle/>
          <a:p>
            <a:r>
              <a:rPr lang="vi-VN" b="1"/>
              <a:t>Giao diện đặt bàn bước 1</a:t>
            </a:r>
            <a:endParaRPr lang="en-US" b="1"/>
          </a:p>
        </p:txBody>
      </p:sp>
      <p:pic>
        <p:nvPicPr>
          <p:cNvPr id="13" name="Picture 12">
            <a:extLst>
              <a:ext uri="{FF2B5EF4-FFF2-40B4-BE49-F238E27FC236}">
                <a16:creationId xmlns:a16="http://schemas.microsoft.com/office/drawing/2014/main" id="{C49BCF14-2141-0FF6-A762-5C8CF9D0212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3621" y="932344"/>
            <a:ext cx="10153283" cy="5386336"/>
          </a:xfrm>
          <a:prstGeom prst="rect">
            <a:avLst/>
          </a:prstGeom>
          <a:noFill/>
          <a:ln>
            <a:noFill/>
          </a:ln>
        </p:spPr>
      </p:pic>
      <p:sp>
        <p:nvSpPr>
          <p:cNvPr id="14" name="TextBox 13">
            <a:extLst>
              <a:ext uri="{FF2B5EF4-FFF2-40B4-BE49-F238E27FC236}">
                <a16:creationId xmlns:a16="http://schemas.microsoft.com/office/drawing/2014/main" id="{073493EF-F97C-D3A4-4730-6AC1E9EF63DB}"/>
              </a:ext>
            </a:extLst>
          </p:cNvPr>
          <p:cNvSpPr txBox="1"/>
          <p:nvPr/>
        </p:nvSpPr>
        <p:spPr>
          <a:xfrm>
            <a:off x="1900518" y="5022711"/>
            <a:ext cx="1577788" cy="646331"/>
          </a:xfrm>
          <a:prstGeom prst="rect">
            <a:avLst/>
          </a:prstGeom>
          <a:noFill/>
        </p:spPr>
        <p:txBody>
          <a:bodyPr wrap="square" rtlCol="0">
            <a:spAutoFit/>
          </a:bodyPr>
          <a:lstStyle/>
          <a:p>
            <a:r>
              <a:rPr lang="vi-VN" b="1"/>
              <a:t>Giao diện đặt bàn bước 2</a:t>
            </a:r>
            <a:endParaRPr lang="en-US" b="1"/>
          </a:p>
        </p:txBody>
      </p:sp>
      <p:pic>
        <p:nvPicPr>
          <p:cNvPr id="16" name="Picture 15">
            <a:extLst>
              <a:ext uri="{FF2B5EF4-FFF2-40B4-BE49-F238E27FC236}">
                <a16:creationId xmlns:a16="http://schemas.microsoft.com/office/drawing/2014/main" id="{2A049DD1-598F-0E3A-233F-4C50E609CEB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3621" y="944421"/>
            <a:ext cx="10161735" cy="5386336"/>
          </a:xfrm>
          <a:prstGeom prst="rect">
            <a:avLst/>
          </a:prstGeom>
          <a:noFill/>
          <a:ln>
            <a:noFill/>
          </a:ln>
        </p:spPr>
      </p:pic>
      <p:sp>
        <p:nvSpPr>
          <p:cNvPr id="17" name="TextBox 16">
            <a:extLst>
              <a:ext uri="{FF2B5EF4-FFF2-40B4-BE49-F238E27FC236}">
                <a16:creationId xmlns:a16="http://schemas.microsoft.com/office/drawing/2014/main" id="{9D29A5CF-86CA-6025-C7E8-7D2F45075065}"/>
              </a:ext>
            </a:extLst>
          </p:cNvPr>
          <p:cNvSpPr txBox="1"/>
          <p:nvPr/>
        </p:nvSpPr>
        <p:spPr>
          <a:xfrm>
            <a:off x="5809129" y="4052047"/>
            <a:ext cx="3102131" cy="369332"/>
          </a:xfrm>
          <a:prstGeom prst="rect">
            <a:avLst/>
          </a:prstGeom>
          <a:noFill/>
        </p:spPr>
        <p:txBody>
          <a:bodyPr wrap="none" rtlCol="0">
            <a:spAutoFit/>
          </a:bodyPr>
          <a:lstStyle/>
          <a:p>
            <a:r>
              <a:rPr lang="vi-VN" b="1"/>
              <a:t>Giao diện đặt bàn thành công</a:t>
            </a:r>
            <a:endParaRPr lang="en-US" b="1"/>
          </a:p>
        </p:txBody>
      </p:sp>
      <p:pic>
        <p:nvPicPr>
          <p:cNvPr id="18" name="Picture 17">
            <a:extLst>
              <a:ext uri="{FF2B5EF4-FFF2-40B4-BE49-F238E27FC236}">
                <a16:creationId xmlns:a16="http://schemas.microsoft.com/office/drawing/2014/main" id="{AA74DE17-95CB-302B-7E24-0539548F99E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53621" y="954490"/>
            <a:ext cx="10153194" cy="5550935"/>
          </a:xfrm>
          <a:prstGeom prst="rect">
            <a:avLst/>
          </a:prstGeom>
          <a:noFill/>
          <a:ln>
            <a:noFill/>
          </a:ln>
        </p:spPr>
      </p:pic>
      <p:sp>
        <p:nvSpPr>
          <p:cNvPr id="19" name="TextBox 18">
            <a:extLst>
              <a:ext uri="{FF2B5EF4-FFF2-40B4-BE49-F238E27FC236}">
                <a16:creationId xmlns:a16="http://schemas.microsoft.com/office/drawing/2014/main" id="{A27ABB68-8E49-2D10-E0CD-9828AA813303}"/>
              </a:ext>
            </a:extLst>
          </p:cNvPr>
          <p:cNvSpPr txBox="1"/>
          <p:nvPr/>
        </p:nvSpPr>
        <p:spPr>
          <a:xfrm>
            <a:off x="1999129" y="3774141"/>
            <a:ext cx="1414445" cy="923330"/>
          </a:xfrm>
          <a:prstGeom prst="rect">
            <a:avLst/>
          </a:prstGeom>
          <a:noFill/>
        </p:spPr>
        <p:txBody>
          <a:bodyPr wrap="square" rtlCol="0">
            <a:spAutoFit/>
          </a:bodyPr>
          <a:lstStyle/>
          <a:p>
            <a:r>
              <a:rPr lang="vi-VN" b="1"/>
              <a:t>Giao diện mail gửi đến khách hàng</a:t>
            </a:r>
            <a:endParaRPr lang="en-US" b="1"/>
          </a:p>
        </p:txBody>
      </p:sp>
    </p:spTree>
    <p:extLst>
      <p:ext uri="{BB962C8B-B14F-4D97-AF65-F5344CB8AC3E}">
        <p14:creationId xmlns:p14="http://schemas.microsoft.com/office/powerpoint/2010/main" val="920715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22" presetClass="exit" presetSubtype="2" fill="hold" grpId="1" nodeType="withEffect">
                                  <p:stCondLst>
                                    <p:cond delay="0"/>
                                  </p:stCondLst>
                                  <p:childTnLst>
                                    <p:animEffect transition="out" filter="wipe(right)">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22" presetClass="entr" presetSubtype="8" fill="hold" nodeType="withEffect">
                                  <p:stCondLst>
                                    <p:cond delay="7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1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nodeType="clickEffect">
                                  <p:stCondLst>
                                    <p:cond delay="0"/>
                                  </p:stCondLst>
                                  <p:childTnLst>
                                    <p:animEffect transition="out" filter="wipe(right)">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22" presetClass="entr" presetSubtype="8" fill="hold" nodeType="withEffect">
                                  <p:stCondLst>
                                    <p:cond delay="75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2" fill="hold" nodeType="clickEffect">
                                  <p:stCondLst>
                                    <p:cond delay="0"/>
                                  </p:stCondLst>
                                  <p:childTnLst>
                                    <p:animEffect transition="out" filter="wipe(righ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22" presetClass="entr" presetSubtype="8" fill="hold" nodeType="withEffect">
                                  <p:stCondLst>
                                    <p:cond delay="7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nodeType="clickEffect">
                                  <p:stCondLst>
                                    <p:cond delay="0"/>
                                  </p:stCondLst>
                                  <p:childTnLst>
                                    <p:animEffect transition="out" filter="wipe(right)">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22" presetClass="exit" presetSubtype="2" fill="hold" grpId="1" nodeType="withEffect">
                                  <p:stCondLst>
                                    <p:cond delay="0"/>
                                  </p:stCondLst>
                                  <p:childTnLst>
                                    <p:animEffect transition="out" filter="wipe(right)">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22" presetClass="entr" presetSubtype="8" fill="hold" nodeType="withEffect">
                                  <p:stCondLst>
                                    <p:cond delay="75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par>
                                <p:cTn id="52" presetID="22" presetClass="entr" presetSubtype="8" fill="hold" grpId="0" nodeType="withEffect">
                                  <p:stCondLst>
                                    <p:cond delay="125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2" fill="hold" nodeType="clickEffect">
                                  <p:stCondLst>
                                    <p:cond delay="0"/>
                                  </p:stCondLst>
                                  <p:childTnLst>
                                    <p:animEffect transition="out" filter="wipe(righ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22" presetClass="entr" presetSubtype="8" fill="hold" nodeType="withEffect">
                                  <p:stCondLst>
                                    <p:cond delay="75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2" fill="hold" nodeType="clickEffect">
                                  <p:stCondLst>
                                    <p:cond delay="0"/>
                                  </p:stCondLst>
                                  <p:childTnLst>
                                    <p:animEffect transition="out" filter="wipe(right)">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22" presetClass="exit" presetSubtype="2" fill="hold" grpId="1" nodeType="withEffect">
                                  <p:stCondLst>
                                    <p:cond delay="0"/>
                                  </p:stCondLst>
                                  <p:childTnLst>
                                    <p:animEffect transition="out" filter="wipe(right)">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par>
                                <p:cTn id="71" presetID="22" presetClass="entr" presetSubtype="8" fill="hold" nodeType="withEffect">
                                  <p:stCondLst>
                                    <p:cond delay="75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grpId="0" nodeType="withEffect">
                                  <p:stCondLst>
                                    <p:cond delay="125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xit" presetSubtype="2" fill="hold" nodeType="clickEffect">
                                  <p:stCondLst>
                                    <p:cond delay="0"/>
                                  </p:stCondLst>
                                  <p:childTnLst>
                                    <p:animEffect transition="out" filter="wipe(right)">
                                      <p:cBhvr>
                                        <p:cTn id="80" dur="500"/>
                                        <p:tgtEl>
                                          <p:spTgt spid="16"/>
                                        </p:tgtEl>
                                      </p:cBhvr>
                                    </p:animEffect>
                                    <p:set>
                                      <p:cBhvr>
                                        <p:cTn id="81" dur="1" fill="hold">
                                          <p:stCondLst>
                                            <p:cond delay="499"/>
                                          </p:stCondLst>
                                        </p:cTn>
                                        <p:tgtEl>
                                          <p:spTgt spid="16"/>
                                        </p:tgtEl>
                                        <p:attrNameLst>
                                          <p:attrName>style.visibility</p:attrName>
                                        </p:attrNameLst>
                                      </p:cBhvr>
                                      <p:to>
                                        <p:strVal val="hidden"/>
                                      </p:to>
                                    </p:set>
                                  </p:childTnLst>
                                </p:cTn>
                              </p:par>
                              <p:par>
                                <p:cTn id="82" presetID="22" presetClass="exit" presetSubtype="2" fill="hold" grpId="1" nodeType="withEffect">
                                  <p:stCondLst>
                                    <p:cond delay="0"/>
                                  </p:stCondLst>
                                  <p:childTnLst>
                                    <p:animEffect transition="out" filter="wipe(right)">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22" presetClass="entr" presetSubtype="8" fill="hold" nodeType="withEffect">
                                  <p:stCondLst>
                                    <p:cond delay="75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par>
                                <p:cTn id="88" presetID="22" presetClass="entr" presetSubtype="8" fill="hold" grpId="0" nodeType="withEffect">
                                  <p:stCondLst>
                                    <p:cond delay="125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4" grpId="0"/>
      <p:bldP spid="14" grpId="1"/>
      <p:bldP spid="17" grpId="0"/>
      <p:bldP spid="17" grpId="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40F9-2CF1-7DCA-5882-BD30D1461A0E}"/>
              </a:ext>
            </a:extLst>
          </p:cNvPr>
          <p:cNvSpPr>
            <a:spLocks noGrp="1"/>
          </p:cNvSpPr>
          <p:nvPr>
            <p:ph type="title"/>
          </p:nvPr>
        </p:nvSpPr>
        <p:spPr>
          <a:xfrm>
            <a:off x="1069847" y="255763"/>
            <a:ext cx="8692717" cy="860074"/>
          </a:xfrm>
        </p:spPr>
        <p:txBody>
          <a:bodyPr>
            <a:noAutofit/>
          </a:bodyPr>
          <a:lstStyle/>
          <a:p>
            <a:r>
              <a:rPr lang="vi-VN" sz="3600"/>
              <a:t>Hình thức thể hiện của thiết kế</a:t>
            </a:r>
            <a:endParaRPr lang="en-US" sz="3600"/>
          </a:p>
        </p:txBody>
      </p:sp>
      <p:sp>
        <p:nvSpPr>
          <p:cNvPr id="4" name="Slide Number Placeholder 3">
            <a:extLst>
              <a:ext uri="{FF2B5EF4-FFF2-40B4-BE49-F238E27FC236}">
                <a16:creationId xmlns:a16="http://schemas.microsoft.com/office/drawing/2014/main" id="{50CED66A-0786-6828-18FF-BB080242492C}"/>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5" name="TextBox 4">
            <a:extLst>
              <a:ext uri="{FF2B5EF4-FFF2-40B4-BE49-F238E27FC236}">
                <a16:creationId xmlns:a16="http://schemas.microsoft.com/office/drawing/2014/main" id="{1C966B71-20FC-F895-C1FE-1AECD864E346}"/>
              </a:ext>
            </a:extLst>
          </p:cNvPr>
          <p:cNvSpPr txBox="1"/>
          <p:nvPr/>
        </p:nvSpPr>
        <p:spPr>
          <a:xfrm>
            <a:off x="1069848" y="931171"/>
            <a:ext cx="1485728" cy="369332"/>
          </a:xfrm>
          <a:prstGeom prst="rect">
            <a:avLst/>
          </a:prstGeom>
          <a:noFill/>
        </p:spPr>
        <p:txBody>
          <a:bodyPr wrap="none" rtlCol="0">
            <a:spAutoFit/>
          </a:bodyPr>
          <a:lstStyle/>
          <a:p>
            <a:r>
              <a:rPr lang="vi-VN"/>
              <a:t>HTML + CSS</a:t>
            </a:r>
            <a:endParaRPr lang="en-US"/>
          </a:p>
        </p:txBody>
      </p:sp>
      <p:pic>
        <p:nvPicPr>
          <p:cNvPr id="6" name="Picture 5">
            <a:extLst>
              <a:ext uri="{FF2B5EF4-FFF2-40B4-BE49-F238E27FC236}">
                <a16:creationId xmlns:a16="http://schemas.microsoft.com/office/drawing/2014/main" id="{10CAA53A-4B2F-28A1-BA36-EF85796B01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287" y="1234201"/>
            <a:ext cx="9606710" cy="5403708"/>
          </a:xfrm>
          <a:prstGeom prst="rect">
            <a:avLst/>
          </a:prstGeom>
          <a:noFill/>
          <a:ln>
            <a:noFill/>
          </a:ln>
        </p:spPr>
      </p:pic>
      <p:sp>
        <p:nvSpPr>
          <p:cNvPr id="7" name="TextBox 6">
            <a:extLst>
              <a:ext uri="{FF2B5EF4-FFF2-40B4-BE49-F238E27FC236}">
                <a16:creationId xmlns:a16="http://schemas.microsoft.com/office/drawing/2014/main" id="{53F45586-95B1-37FE-9CA6-A0B01BA76E2A}"/>
              </a:ext>
            </a:extLst>
          </p:cNvPr>
          <p:cNvSpPr txBox="1"/>
          <p:nvPr/>
        </p:nvSpPr>
        <p:spPr>
          <a:xfrm>
            <a:off x="8943975" y="2847975"/>
            <a:ext cx="971550" cy="1200329"/>
          </a:xfrm>
          <a:prstGeom prst="rect">
            <a:avLst/>
          </a:prstGeom>
          <a:noFill/>
        </p:spPr>
        <p:txBody>
          <a:bodyPr wrap="square" rtlCol="0">
            <a:spAutoFit/>
          </a:bodyPr>
          <a:lstStyle/>
          <a:p>
            <a:r>
              <a:rPr lang="vi-VN">
                <a:solidFill>
                  <a:schemeClr val="bg1"/>
                </a:solidFill>
              </a:rPr>
              <a:t>Code màn hình chính</a:t>
            </a:r>
            <a:endParaRPr lang="en-US">
              <a:solidFill>
                <a:schemeClr val="bg1"/>
              </a:solidFill>
            </a:endParaRPr>
          </a:p>
        </p:txBody>
      </p:sp>
      <p:pic>
        <p:nvPicPr>
          <p:cNvPr id="8" name="Picture 7">
            <a:extLst>
              <a:ext uri="{FF2B5EF4-FFF2-40B4-BE49-F238E27FC236}">
                <a16:creationId xmlns:a16="http://schemas.microsoft.com/office/drawing/2014/main" id="{DE3E857C-3756-F4F4-DA9C-5D96D14B66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5287" y="1234201"/>
            <a:ext cx="9606710" cy="5403708"/>
          </a:xfrm>
          <a:prstGeom prst="rect">
            <a:avLst/>
          </a:prstGeom>
          <a:noFill/>
          <a:ln>
            <a:noFill/>
          </a:ln>
        </p:spPr>
      </p:pic>
      <p:sp>
        <p:nvSpPr>
          <p:cNvPr id="10" name="TextBox 9">
            <a:extLst>
              <a:ext uri="{FF2B5EF4-FFF2-40B4-BE49-F238E27FC236}">
                <a16:creationId xmlns:a16="http://schemas.microsoft.com/office/drawing/2014/main" id="{515F5A8F-E613-5379-3FAE-A67F6D8E1BD1}"/>
              </a:ext>
            </a:extLst>
          </p:cNvPr>
          <p:cNvSpPr txBox="1"/>
          <p:nvPr/>
        </p:nvSpPr>
        <p:spPr>
          <a:xfrm>
            <a:off x="2922494" y="3244334"/>
            <a:ext cx="1317812" cy="1200329"/>
          </a:xfrm>
          <a:prstGeom prst="rect">
            <a:avLst/>
          </a:prstGeom>
          <a:noFill/>
        </p:spPr>
        <p:txBody>
          <a:bodyPr wrap="square">
            <a:spAutoFit/>
          </a:bodyPr>
          <a:lstStyle/>
          <a:p>
            <a:pPr marL="0" marR="0" algn="ctr">
              <a:spcBef>
                <a:spcPts val="0"/>
              </a:spcBef>
              <a:spcAft>
                <a:spcPts val="1000"/>
              </a:spcAft>
            </a:pPr>
            <a:r>
              <a:rPr lang="en-US" sz="1800">
                <a:solidFill>
                  <a:schemeClr val="bg1"/>
                </a:solidFill>
                <a:effectLst/>
                <a:latin typeface="Times New Roman" panose="02020603050405020304" pitchFamily="18" charset="0"/>
                <a:ea typeface="Times New Roman" panose="02020603050405020304" pitchFamily="18" charset="0"/>
              </a:rPr>
              <a:t>Code của giao diện bước 1 đặt bàn</a:t>
            </a:r>
            <a:endParaRPr lang="en-US" sz="1050">
              <a:solidFill>
                <a:schemeClr val="bg1"/>
              </a:solidFill>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ED9CEC97-87F5-ABED-C213-72C68D6BE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5287" y="1234201"/>
            <a:ext cx="9606710" cy="5403708"/>
          </a:xfrm>
          <a:prstGeom prst="rect">
            <a:avLst/>
          </a:prstGeom>
          <a:noFill/>
          <a:ln>
            <a:noFill/>
          </a:ln>
        </p:spPr>
      </p:pic>
      <p:sp>
        <p:nvSpPr>
          <p:cNvPr id="13" name="TextBox 12">
            <a:extLst>
              <a:ext uri="{FF2B5EF4-FFF2-40B4-BE49-F238E27FC236}">
                <a16:creationId xmlns:a16="http://schemas.microsoft.com/office/drawing/2014/main" id="{D437454E-DD7F-74AF-5247-E17FF2B11164}"/>
              </a:ext>
            </a:extLst>
          </p:cNvPr>
          <p:cNvSpPr txBox="1"/>
          <p:nvPr/>
        </p:nvSpPr>
        <p:spPr>
          <a:xfrm>
            <a:off x="7548282" y="4738748"/>
            <a:ext cx="1712259" cy="923330"/>
          </a:xfrm>
          <a:prstGeom prst="rect">
            <a:avLst/>
          </a:prstGeom>
          <a:noFill/>
        </p:spPr>
        <p:txBody>
          <a:bodyPr wrap="square">
            <a:spAutoFit/>
          </a:bodyPr>
          <a:lstStyle/>
          <a:p>
            <a:r>
              <a:rPr lang="en-US" sz="1800">
                <a:solidFill>
                  <a:schemeClr val="bg1"/>
                </a:solidFill>
                <a:effectLst/>
                <a:latin typeface="Times New Roman" panose="02020603050405020304" pitchFamily="18" charset="0"/>
                <a:ea typeface="Times New Roman" panose="02020603050405020304" pitchFamily="18" charset="0"/>
              </a:rPr>
              <a:t>Code của giao diện bước hai đặt bàn</a:t>
            </a:r>
            <a:endParaRPr lang="en-US">
              <a:solidFill>
                <a:schemeClr val="bg1"/>
              </a:solidFill>
            </a:endParaRPr>
          </a:p>
        </p:txBody>
      </p:sp>
      <p:pic>
        <p:nvPicPr>
          <p:cNvPr id="14" name="Picture 13">
            <a:extLst>
              <a:ext uri="{FF2B5EF4-FFF2-40B4-BE49-F238E27FC236}">
                <a16:creationId xmlns:a16="http://schemas.microsoft.com/office/drawing/2014/main" id="{DB1BDDC7-90CA-E357-6C75-2BFBC7BD31D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5287" y="1234201"/>
            <a:ext cx="9606710" cy="5403708"/>
          </a:xfrm>
          <a:prstGeom prst="rect">
            <a:avLst/>
          </a:prstGeom>
          <a:noFill/>
          <a:ln>
            <a:noFill/>
          </a:ln>
        </p:spPr>
      </p:pic>
      <p:sp>
        <p:nvSpPr>
          <p:cNvPr id="16" name="TextBox 15">
            <a:extLst>
              <a:ext uri="{FF2B5EF4-FFF2-40B4-BE49-F238E27FC236}">
                <a16:creationId xmlns:a16="http://schemas.microsoft.com/office/drawing/2014/main" id="{6C534E89-8A18-EE4E-5208-8D8577E64287}"/>
              </a:ext>
            </a:extLst>
          </p:cNvPr>
          <p:cNvSpPr txBox="1"/>
          <p:nvPr/>
        </p:nvSpPr>
        <p:spPr>
          <a:xfrm>
            <a:off x="7951696" y="4033235"/>
            <a:ext cx="2393576" cy="646331"/>
          </a:xfrm>
          <a:prstGeom prst="rect">
            <a:avLst/>
          </a:prstGeom>
          <a:noFill/>
        </p:spPr>
        <p:txBody>
          <a:bodyPr wrap="square">
            <a:spAutoFit/>
          </a:bodyPr>
          <a:lstStyle/>
          <a:p>
            <a:pPr marL="0" marR="0" algn="ctr">
              <a:spcBef>
                <a:spcPts val="0"/>
              </a:spcBef>
              <a:spcAft>
                <a:spcPts val="1000"/>
              </a:spcAft>
            </a:pPr>
            <a:r>
              <a:rPr lang="en-US" sz="1800">
                <a:solidFill>
                  <a:schemeClr val="bg1"/>
                </a:solidFill>
                <a:effectLst/>
                <a:latin typeface="Times New Roman" panose="02020603050405020304" pitchFamily="18" charset="0"/>
                <a:ea typeface="Times New Roman" panose="02020603050405020304" pitchFamily="18" charset="0"/>
              </a:rPr>
              <a:t>Code giao diện thông báo đặt bàn thành công</a:t>
            </a:r>
            <a:endParaRPr lang="en-US" sz="1050">
              <a:solidFill>
                <a:schemeClr val="bg1"/>
              </a:solidFill>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D513F9CF-410E-4192-78B0-96613C2E346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1679" y="1234201"/>
            <a:ext cx="9606710" cy="5403708"/>
          </a:xfrm>
          <a:prstGeom prst="rect">
            <a:avLst/>
          </a:prstGeom>
          <a:noFill/>
          <a:ln>
            <a:noFill/>
          </a:ln>
        </p:spPr>
      </p:pic>
      <p:sp>
        <p:nvSpPr>
          <p:cNvPr id="19" name="TextBox 18">
            <a:extLst>
              <a:ext uri="{FF2B5EF4-FFF2-40B4-BE49-F238E27FC236}">
                <a16:creationId xmlns:a16="http://schemas.microsoft.com/office/drawing/2014/main" id="{0146CC39-C939-FE93-C3A1-B6C92A90DCC8}"/>
              </a:ext>
            </a:extLst>
          </p:cNvPr>
          <p:cNvSpPr txBox="1"/>
          <p:nvPr/>
        </p:nvSpPr>
        <p:spPr>
          <a:xfrm>
            <a:off x="6414246" y="2386310"/>
            <a:ext cx="2268071" cy="923330"/>
          </a:xfrm>
          <a:prstGeom prst="rect">
            <a:avLst/>
          </a:prstGeom>
          <a:noFill/>
        </p:spPr>
        <p:txBody>
          <a:bodyPr wrap="square">
            <a:spAutoFit/>
          </a:bodyPr>
          <a:lstStyle/>
          <a:p>
            <a:r>
              <a:rPr lang="en-US" sz="1800">
                <a:solidFill>
                  <a:schemeClr val="bg1"/>
                </a:solidFill>
                <a:effectLst/>
                <a:latin typeface="Times New Roman" panose="02020603050405020304" pitchFamily="18" charset="0"/>
                <a:ea typeface="Times New Roman" panose="02020603050405020304" pitchFamily="18" charset="0"/>
              </a:rPr>
              <a:t>Code giao diện mail gửi về địa chỉ email của khách hàng</a:t>
            </a:r>
            <a:endParaRPr lang="en-US">
              <a:solidFill>
                <a:schemeClr val="bg1"/>
              </a:solidFill>
            </a:endParaRPr>
          </a:p>
        </p:txBody>
      </p:sp>
    </p:spTree>
    <p:extLst>
      <p:ext uri="{BB962C8B-B14F-4D97-AF65-F5344CB8AC3E}">
        <p14:creationId xmlns:p14="http://schemas.microsoft.com/office/powerpoint/2010/main" val="3305367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22" presetClass="exit" presetSubtype="2" fill="hold" grpId="1" nodeType="withEffect">
                                  <p:stCondLst>
                                    <p:cond delay="0"/>
                                  </p:stCondLst>
                                  <p:childTnLst>
                                    <p:animEffect transition="out" filter="wipe(right)">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22" presetClass="entr" presetSubtype="8" fill="hold" grpId="0" nodeType="withEffect">
                                  <p:stCondLst>
                                    <p:cond delay="125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75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grpId="1" nodeType="clickEffect">
                                  <p:stCondLst>
                                    <p:cond delay="0"/>
                                  </p:stCondLst>
                                  <p:childTnLst>
                                    <p:animEffect transition="out" filter="wipe(right)">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22" presetClass="exit" presetSubtype="2" fill="hold" nodeType="withEffect">
                                  <p:stCondLst>
                                    <p:cond delay="0"/>
                                  </p:stCondLst>
                                  <p:childTnLst>
                                    <p:animEffect transition="out" filter="wipe(righ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8" fill="hold" grpId="0" nodeType="withEffect">
                                  <p:stCondLst>
                                    <p:cond delay="125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nodeType="withEffect">
                                  <p:stCondLst>
                                    <p:cond delay="75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2" fill="hold" grpId="1" nodeType="clickEffect">
                                  <p:stCondLst>
                                    <p:cond delay="0"/>
                                  </p:stCondLst>
                                  <p:childTnLst>
                                    <p:animEffect transition="out" filter="wipe(right)">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22" presetClass="exit" presetSubtype="2" fill="hold" nodeType="withEffect">
                                  <p:stCondLst>
                                    <p:cond delay="0"/>
                                  </p:stCondLst>
                                  <p:childTnLst>
                                    <p:animEffect transition="out" filter="wipe(right)">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22" presetClass="entr" presetSubtype="8" fill="hold" grpId="0" nodeType="withEffect">
                                  <p:stCondLst>
                                    <p:cond delay="125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22" presetClass="entr" presetSubtype="8" fill="hold" nodeType="withEffect">
                                  <p:stCondLst>
                                    <p:cond delay="75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2" fill="hold" grpId="1" nodeType="clickEffect">
                                  <p:stCondLst>
                                    <p:cond delay="0"/>
                                  </p:stCondLst>
                                  <p:childTnLst>
                                    <p:animEffect transition="out" filter="wipe(right)">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22" presetClass="exit" presetSubtype="2" fill="hold" nodeType="withEffect">
                                  <p:stCondLst>
                                    <p:cond delay="0"/>
                                  </p:stCondLst>
                                  <p:childTnLst>
                                    <p:animEffect transition="out" filter="wipe(right)">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22" presetClass="entr" presetSubtype="8" fill="hold" nodeType="withEffect">
                                  <p:stCondLst>
                                    <p:cond delay="75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22" presetClass="entr" presetSubtype="8" fill="hold" grpId="0" nodeType="withEffect">
                                  <p:stCondLst>
                                    <p:cond delay="125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3" grpId="0"/>
      <p:bldP spid="13" grpId="1"/>
      <p:bldP spid="16" grpId="0"/>
      <p:bldP spid="16" grpId="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4CFF-5F61-2125-6B0B-9A589E847772}"/>
              </a:ext>
            </a:extLst>
          </p:cNvPr>
          <p:cNvSpPr>
            <a:spLocks noGrp="1"/>
          </p:cNvSpPr>
          <p:nvPr>
            <p:ph type="title"/>
          </p:nvPr>
        </p:nvSpPr>
        <p:spPr>
          <a:xfrm>
            <a:off x="738155" y="2403079"/>
            <a:ext cx="3780058" cy="1609344"/>
          </a:xfrm>
        </p:spPr>
        <p:txBody>
          <a:bodyPr>
            <a:noAutofit/>
          </a:bodyPr>
          <a:lstStyle/>
          <a:p>
            <a:r>
              <a:rPr lang="vi-VN" sz="3600"/>
              <a:t>Sơ đồ hoạt động chức năng đặt bàn cho khách chưa đăng nhập</a:t>
            </a:r>
            <a:endParaRPr lang="en-US" sz="3600"/>
          </a:p>
        </p:txBody>
      </p:sp>
      <p:sp>
        <p:nvSpPr>
          <p:cNvPr id="4" name="Slide Number Placeholder 3">
            <a:extLst>
              <a:ext uri="{FF2B5EF4-FFF2-40B4-BE49-F238E27FC236}">
                <a16:creationId xmlns:a16="http://schemas.microsoft.com/office/drawing/2014/main" id="{CD4F4978-5A0A-375E-D73B-5AB343FC989C}"/>
              </a:ext>
            </a:extLst>
          </p:cNvPr>
          <p:cNvSpPr>
            <a:spLocks noGrp="1"/>
          </p:cNvSpPr>
          <p:nvPr>
            <p:ph type="sldNum" sz="quarter" idx="12"/>
          </p:nvPr>
        </p:nvSpPr>
        <p:spPr/>
        <p:txBody>
          <a:bodyPr/>
          <a:lstStyle/>
          <a:p>
            <a:fld id="{4FAB73BC-B049-4115-A692-8D63A059BFB8}" type="slidenum">
              <a:rPr lang="en-US" smtClean="0"/>
              <a:t>12</a:t>
            </a:fld>
            <a:endParaRPr lang="en-US" dirty="0"/>
          </a:p>
        </p:txBody>
      </p:sp>
      <p:grpSp>
        <p:nvGrpSpPr>
          <p:cNvPr id="7" name="Group 6">
            <a:extLst>
              <a:ext uri="{FF2B5EF4-FFF2-40B4-BE49-F238E27FC236}">
                <a16:creationId xmlns:a16="http://schemas.microsoft.com/office/drawing/2014/main" id="{7FD6E5BC-8677-D3BC-45E1-28A77D97251D}"/>
              </a:ext>
            </a:extLst>
          </p:cNvPr>
          <p:cNvGrpSpPr/>
          <p:nvPr/>
        </p:nvGrpSpPr>
        <p:grpSpPr>
          <a:xfrm>
            <a:off x="5164884" y="425730"/>
            <a:ext cx="5756275" cy="5928995"/>
            <a:chOff x="5164884" y="425730"/>
            <a:chExt cx="5756275" cy="5928995"/>
          </a:xfrm>
        </p:grpSpPr>
        <p:pic>
          <p:nvPicPr>
            <p:cNvPr id="5" name="Picture 4">
              <a:extLst>
                <a:ext uri="{FF2B5EF4-FFF2-40B4-BE49-F238E27FC236}">
                  <a16:creationId xmlns:a16="http://schemas.microsoft.com/office/drawing/2014/main" id="{DB36D253-6606-00C8-D2EA-6E4F7FFFBA62}"/>
                </a:ext>
              </a:extLst>
            </p:cNvPr>
            <p:cNvPicPr>
              <a:picLocks noChangeAspect="1"/>
            </p:cNvPicPr>
            <p:nvPr/>
          </p:nvPicPr>
          <p:blipFill rotWithShape="1">
            <a:blip r:embed="rId2">
              <a:extLst>
                <a:ext uri="{28A0092B-C50C-407E-A947-70E740481C1C}">
                  <a14:useLocalDpi xmlns:a14="http://schemas.microsoft.com/office/drawing/2010/main" val="0"/>
                </a:ext>
              </a:extLst>
            </a:blip>
            <a:srcRect l="993"/>
            <a:stretch/>
          </p:blipFill>
          <p:spPr bwMode="auto">
            <a:xfrm>
              <a:off x="5164884" y="425730"/>
              <a:ext cx="5699125" cy="371157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5A8BA078-7CC9-0366-EB7E-4302C82259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64884" y="4137305"/>
              <a:ext cx="5756275" cy="2217420"/>
            </a:xfrm>
            <a:prstGeom prst="rect">
              <a:avLst/>
            </a:prstGeom>
            <a:noFill/>
            <a:ln>
              <a:noFill/>
            </a:ln>
          </p:spPr>
        </p:pic>
      </p:grpSp>
    </p:spTree>
    <p:extLst>
      <p:ext uri="{BB962C8B-B14F-4D97-AF65-F5344CB8AC3E}">
        <p14:creationId xmlns:p14="http://schemas.microsoft.com/office/powerpoint/2010/main" val="112946265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BF30-7A39-4F2E-2FE8-D397E8B748C1}"/>
              </a:ext>
            </a:extLst>
          </p:cNvPr>
          <p:cNvSpPr>
            <a:spLocks noGrp="1"/>
          </p:cNvSpPr>
          <p:nvPr>
            <p:ph type="title"/>
          </p:nvPr>
        </p:nvSpPr>
        <p:spPr>
          <a:xfrm>
            <a:off x="2732958" y="170868"/>
            <a:ext cx="7240434" cy="1609344"/>
          </a:xfrm>
        </p:spPr>
        <p:txBody>
          <a:bodyPr>
            <a:normAutofit/>
          </a:bodyPr>
          <a:lstStyle/>
          <a:p>
            <a:r>
              <a:rPr lang="vi-VN" sz="3600"/>
              <a:t>Mã giả tạo tên tài khoản</a:t>
            </a:r>
            <a:endParaRPr lang="en-US" sz="3600"/>
          </a:p>
        </p:txBody>
      </p:sp>
      <p:sp>
        <p:nvSpPr>
          <p:cNvPr id="4" name="Slide Number Placeholder 3">
            <a:extLst>
              <a:ext uri="{FF2B5EF4-FFF2-40B4-BE49-F238E27FC236}">
                <a16:creationId xmlns:a16="http://schemas.microsoft.com/office/drawing/2014/main" id="{B67B097E-DD0E-55ED-448F-7C746AC81E25}"/>
              </a:ext>
            </a:extLst>
          </p:cNvPr>
          <p:cNvSpPr>
            <a:spLocks noGrp="1"/>
          </p:cNvSpPr>
          <p:nvPr>
            <p:ph type="sldNum" sz="quarter" idx="12"/>
          </p:nvPr>
        </p:nvSpPr>
        <p:spPr/>
        <p:txBody>
          <a:bodyPr/>
          <a:lstStyle/>
          <a:p>
            <a:fld id="{4FAB73BC-B049-4115-A692-8D63A059BFB8}" type="slidenum">
              <a:rPr lang="en-US" smtClean="0"/>
              <a:t>13</a:t>
            </a:fld>
            <a:endParaRPr lang="en-US" dirty="0"/>
          </a:p>
        </p:txBody>
      </p:sp>
      <p:pic>
        <p:nvPicPr>
          <p:cNvPr id="5" name="Picture 4">
            <a:extLst>
              <a:ext uri="{FF2B5EF4-FFF2-40B4-BE49-F238E27FC236}">
                <a16:creationId xmlns:a16="http://schemas.microsoft.com/office/drawing/2014/main" id="{B45C8F0D-7F86-6633-1E51-196FB111C3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1344" y="1445782"/>
            <a:ext cx="6255031" cy="4736297"/>
          </a:xfrm>
          <a:prstGeom prst="rect">
            <a:avLst/>
          </a:prstGeom>
          <a:noFill/>
          <a:ln>
            <a:noFill/>
          </a:ln>
        </p:spPr>
      </p:pic>
    </p:spTree>
    <p:extLst>
      <p:ext uri="{BB962C8B-B14F-4D97-AF65-F5344CB8AC3E}">
        <p14:creationId xmlns:p14="http://schemas.microsoft.com/office/powerpoint/2010/main" val="27870661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BFB0E-47D1-9DF0-0F9A-963C5B561A18}"/>
              </a:ext>
            </a:extLst>
          </p:cNvPr>
          <p:cNvSpPr>
            <a:spLocks noGrp="1"/>
          </p:cNvSpPr>
          <p:nvPr>
            <p:ph type="title"/>
          </p:nvPr>
        </p:nvSpPr>
        <p:spPr/>
        <p:txBody>
          <a:bodyPr>
            <a:normAutofit/>
          </a:bodyPr>
          <a:lstStyle/>
          <a:p>
            <a:r>
              <a:rPr lang="vi-VN" sz="4000"/>
              <a:t>Kết luận và hướng phát triển</a:t>
            </a:r>
            <a:endParaRPr lang="en-US" sz="4000"/>
          </a:p>
        </p:txBody>
      </p:sp>
      <p:sp>
        <p:nvSpPr>
          <p:cNvPr id="3" name="Content Placeholder 2">
            <a:extLst>
              <a:ext uri="{FF2B5EF4-FFF2-40B4-BE49-F238E27FC236}">
                <a16:creationId xmlns:a16="http://schemas.microsoft.com/office/drawing/2014/main" id="{F93261F7-9449-2659-F9E7-283A4BD88EAC}"/>
              </a:ext>
            </a:extLst>
          </p:cNvPr>
          <p:cNvSpPr>
            <a:spLocks noGrp="1"/>
          </p:cNvSpPr>
          <p:nvPr>
            <p:ph idx="1"/>
          </p:nvPr>
        </p:nvSpPr>
        <p:spPr>
          <a:xfrm>
            <a:off x="1063752" y="1780749"/>
            <a:ext cx="10058400" cy="4050792"/>
          </a:xfrm>
        </p:spPr>
        <p:txBody>
          <a:bodyPr>
            <a:normAutofit fontScale="92500"/>
          </a:bodyPr>
          <a:lstStyle/>
          <a:p>
            <a:pPr marL="0" marR="0" indent="228600" algn="just">
              <a:lnSpc>
                <a:spcPct val="150000"/>
              </a:lnSpc>
              <a:spcBef>
                <a:spcPts val="0"/>
              </a:spcBef>
              <a:spcAft>
                <a:spcPts val="0"/>
              </a:spcAft>
            </a:pPr>
            <a:r>
              <a:rPr lang="en-US">
                <a:effectLst/>
                <a:latin typeface="Times New Roman" panose="02020603050405020304" pitchFamily="18" charset="0"/>
                <a:ea typeface="Times New Roman" panose="02020603050405020304" pitchFamily="18" charset="0"/>
              </a:rPr>
              <a:t>Kết thúc quá trình phát triển phần mềm, đa số đã hoàn thành được những yêu cầu đã đặt ra </a:t>
            </a:r>
            <a:r>
              <a:rPr lang="vi-VN">
                <a:effectLst/>
                <a:latin typeface="Times New Roman" panose="02020603050405020304" pitchFamily="18" charset="0"/>
                <a:ea typeface="Times New Roman" panose="02020603050405020304" pitchFamily="18" charset="0"/>
              </a:rPr>
              <a:t>từ đề bài</a:t>
            </a:r>
            <a:r>
              <a:rPr lang="en-US">
                <a:effectLst/>
                <a:latin typeface="Times New Roman" panose="02020603050405020304" pitchFamily="18" charset="0"/>
                <a:ea typeface="Times New Roman" panose="02020603050405020304" pitchFamily="18" charset="0"/>
              </a:rPr>
              <a:t> như là</a:t>
            </a:r>
            <a:r>
              <a:rPr lang="vi-VN">
                <a:effectLst/>
                <a:latin typeface="Times New Roman" panose="02020603050405020304" pitchFamily="18" charset="0"/>
                <a:ea typeface="Times New Roman" panose="02020603050405020304" pitchFamily="18" charset="0"/>
              </a:rPr>
              <a:t> khảo sát bài toán, đặt tả yêu cầu bài toán, phân tích yêu cầu và thiết kế giao diện phần mềm</a:t>
            </a:r>
            <a:r>
              <a:rPr lang="en-US">
                <a:effectLst/>
                <a:latin typeface="Times New Roman" panose="02020603050405020304" pitchFamily="18" charset="0"/>
                <a:ea typeface="Times New Roman" panose="02020603050405020304" pitchFamily="18" charset="0"/>
              </a:rPr>
              <a:t> giúp xây dựng một phần mềm quản lý </a:t>
            </a:r>
            <a:r>
              <a:rPr lang="vi-VN">
                <a:effectLst/>
                <a:latin typeface="Times New Roman" panose="02020603050405020304" pitchFamily="18" charset="0"/>
                <a:ea typeface="Times New Roman" panose="02020603050405020304" pitchFamily="18" charset="0"/>
              </a:rPr>
              <a:t>đặt bàn, gọi món </a:t>
            </a:r>
            <a:r>
              <a:rPr lang="en-US">
                <a:effectLst/>
                <a:latin typeface="Times New Roman" panose="02020603050405020304" pitchFamily="18" charset="0"/>
                <a:ea typeface="Times New Roman" panose="02020603050405020304" pitchFamily="18" charset="0"/>
              </a:rPr>
              <a:t>đơn giản, dễ sử dụng</a:t>
            </a:r>
            <a:r>
              <a:rPr lang="vi-VN">
                <a:effectLst/>
                <a:latin typeface="Times New Roman" panose="02020603050405020304" pitchFamily="18" charset="0"/>
                <a:ea typeface="Times New Roman" panose="02020603050405020304" pitchFamily="18" charset="0"/>
              </a:rPr>
              <a:t>.</a:t>
            </a:r>
            <a:endParaRPr lang="en-US">
              <a:effectLst/>
              <a:latin typeface="Times New Roman" panose="02020603050405020304" pitchFamily="18" charset="0"/>
              <a:ea typeface="Times New Roman" panose="02020603050405020304" pitchFamily="18" charset="0"/>
            </a:endParaRPr>
          </a:p>
          <a:p>
            <a:pPr marL="0" marR="0" indent="228600" algn="just">
              <a:lnSpc>
                <a:spcPct val="150000"/>
              </a:lnSpc>
              <a:spcBef>
                <a:spcPts val="0"/>
              </a:spcBef>
              <a:spcAft>
                <a:spcPts val="0"/>
              </a:spcAft>
            </a:pPr>
            <a:r>
              <a:rPr lang="en-US">
                <a:effectLst/>
                <a:latin typeface="Times New Roman" panose="02020603050405020304" pitchFamily="18" charset="0"/>
                <a:ea typeface="Times New Roman" panose="02020603050405020304" pitchFamily="18" charset="0"/>
              </a:rPr>
              <a:t>Tuy nhiên, do thời gian có hạn nên trong quá trình phát triển cũng còn 1 số phần chưa được hợp lý mà chưa thể sửa chữa ngay. </a:t>
            </a:r>
            <a:r>
              <a:rPr lang="vi-VN">
                <a:effectLst/>
                <a:latin typeface="Times New Roman" panose="02020603050405020304" pitchFamily="18" charset="0"/>
                <a:ea typeface="Times New Roman" panose="02020603050405020304" pitchFamily="18" charset="0"/>
              </a:rPr>
              <a:t>Bên cạnh đó, các chức năng của phần mềm vẫn chưa được hoàn thiện.</a:t>
            </a:r>
            <a:endParaRPr lang="en-US">
              <a:effectLst/>
              <a:latin typeface="Times New Roman" panose="02020603050405020304" pitchFamily="18" charset="0"/>
              <a:ea typeface="Times New Roman" panose="02020603050405020304" pitchFamily="18" charset="0"/>
            </a:endParaRPr>
          </a:p>
          <a:p>
            <a:pPr marL="0" marR="0" indent="228600" algn="just">
              <a:lnSpc>
                <a:spcPct val="150000"/>
              </a:lnSpc>
              <a:spcBef>
                <a:spcPts val="0"/>
              </a:spcBef>
              <a:spcAft>
                <a:spcPts val="0"/>
              </a:spcAft>
            </a:pPr>
            <a:r>
              <a:rPr lang="en-US">
                <a:effectLst/>
                <a:latin typeface="Times New Roman" panose="02020603050405020304" pitchFamily="18" charset="0"/>
                <a:ea typeface="Times New Roman" panose="02020603050405020304" pitchFamily="18" charset="0"/>
              </a:rPr>
              <a:t>Trong tương lai, nhóm chúng em sẽ cố gắng hoàn thiện phát triển phần mềm để mang lại một phần mềm có trải nghiệm tốt hơn, khắc phục được những nhược điểm bên trên. Nếu có điều kiện cho phép về thời gian, nhân lực nhóm có thể phát triển phần mềm thêm nhiều chức năng khác để giúp đơn giản hóa các công việc được thực hiện thủ công rất mệt mỏi và dễ bị nhầm lẫn.</a:t>
            </a:r>
          </a:p>
          <a:p>
            <a:endParaRPr lang="en-US" sz="2400"/>
          </a:p>
        </p:txBody>
      </p:sp>
      <p:sp>
        <p:nvSpPr>
          <p:cNvPr id="4" name="Slide Number Placeholder 3">
            <a:extLst>
              <a:ext uri="{FF2B5EF4-FFF2-40B4-BE49-F238E27FC236}">
                <a16:creationId xmlns:a16="http://schemas.microsoft.com/office/drawing/2014/main" id="{A9D3B005-66C6-42DF-E632-D110D8E1ED0D}"/>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67634972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vocados and peppers on a cutting board">
            <a:extLst>
              <a:ext uri="{FF2B5EF4-FFF2-40B4-BE49-F238E27FC236}">
                <a16:creationId xmlns:a16="http://schemas.microsoft.com/office/drawing/2014/main"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a:bodyPr>
          <a:lstStyle/>
          <a:p>
            <a:r>
              <a:rPr lang="vi-VN">
                <a:solidFill>
                  <a:srgbClr val="FFFFFF"/>
                </a:solidFill>
              </a:rPr>
              <a:t>Cảm ơn thầy</a:t>
            </a:r>
            <a:endParaRPr lang="en-US" dirty="0">
              <a:solidFill>
                <a:srgbClr val="FFFFFF"/>
              </a:solidFill>
            </a:endParaRP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1069848" y="4389120"/>
            <a:ext cx="7891272" cy="1069848"/>
          </a:xfrm>
        </p:spPr>
        <p:txBody>
          <a:bodyPr>
            <a:noAutofit/>
          </a:bodyPr>
          <a:lstStyle/>
          <a:p>
            <a:pPr marL="0" marR="0" algn="l">
              <a:lnSpc>
                <a:spcPct val="115000"/>
              </a:lnSpc>
              <a:spcBef>
                <a:spcPts val="0"/>
              </a:spcBef>
              <a:spcAft>
                <a:spcPts val="1000"/>
              </a:spcAft>
              <a:tabLst>
                <a:tab pos="4050665" algn="ctr"/>
                <a:tab pos="457200" algn="l"/>
              </a:tabLst>
            </a:pPr>
            <a:r>
              <a:rPr lang="vi-VN" sz="1400" b="1">
                <a:solidFill>
                  <a:schemeClr val="bg1"/>
                </a:solidFill>
                <a:effectLst/>
                <a:latin typeface="Times New Roman" panose="02020603050405020304" pitchFamily="18" charset="0"/>
                <a:ea typeface="Times New Roman" panose="02020603050405020304" pitchFamily="18" charset="0"/>
              </a:rPr>
              <a:t>Link </a:t>
            </a:r>
            <a:r>
              <a:rPr lang="en-US" sz="1400" b="1">
                <a:solidFill>
                  <a:schemeClr val="bg1"/>
                </a:solidFill>
                <a:effectLst/>
                <a:latin typeface="Times New Roman" panose="02020603050405020304" pitchFamily="18" charset="0"/>
                <a:ea typeface="Times New Roman" panose="02020603050405020304" pitchFamily="18" charset="0"/>
              </a:rPr>
              <a:t>GitHub: https://github.com/Nguyen-To-Thuy-Anh/NMCNPM_CuoiKy</a:t>
            </a:r>
          </a:p>
          <a:p>
            <a:pPr marL="0" marR="0" algn="l">
              <a:lnSpc>
                <a:spcPct val="115000"/>
              </a:lnSpc>
              <a:spcBef>
                <a:spcPts val="0"/>
              </a:spcBef>
              <a:spcAft>
                <a:spcPts val="1000"/>
              </a:spcAft>
              <a:tabLst>
                <a:tab pos="4050665" algn="ctr"/>
                <a:tab pos="457200" algn="l"/>
              </a:tabLst>
            </a:pPr>
            <a:r>
              <a:rPr lang="en-US" sz="1400" b="1">
                <a:solidFill>
                  <a:schemeClr val="bg1"/>
                </a:solidFill>
                <a:effectLst/>
                <a:latin typeface="Times New Roman" panose="02020603050405020304" pitchFamily="18" charset="0"/>
                <a:ea typeface="Times New Roman" panose="02020603050405020304" pitchFamily="18" charset="0"/>
              </a:rPr>
              <a:t>Link </a:t>
            </a:r>
            <a:r>
              <a:rPr lang="vi-VN" sz="1400" b="1">
                <a:solidFill>
                  <a:schemeClr val="bg1"/>
                </a:solidFill>
                <a:effectLst/>
                <a:latin typeface="Times New Roman" panose="02020603050405020304" pitchFamily="18" charset="0"/>
                <a:ea typeface="Times New Roman" panose="02020603050405020304" pitchFamily="18" charset="0"/>
              </a:rPr>
              <a:t>video: </a:t>
            </a:r>
            <a:r>
              <a:rPr lang="en-US" sz="1400" b="1" u="sng">
                <a:solidFill>
                  <a:schemeClr val="bg1"/>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Cuối kỳ CNPM</a:t>
            </a:r>
            <a:endParaRPr lang="en-US" sz="1400" b="1">
              <a:solidFill>
                <a:schemeClr val="bg1"/>
              </a:solidFill>
              <a:effectLst/>
              <a:latin typeface="Times New Roman" panose="02020603050405020304" pitchFamily="18" charset="0"/>
              <a:ea typeface="Times New Roman" panose="02020603050405020304" pitchFamily="18" charset="0"/>
            </a:endParaRPr>
          </a:p>
          <a:p>
            <a:br>
              <a:rPr lang="vi-VN" sz="1400" b="1">
                <a:solidFill>
                  <a:schemeClr val="bg1"/>
                </a:solidFill>
                <a:effectLst/>
                <a:latin typeface="Times New Roman" panose="02020603050405020304" pitchFamily="18" charset="0"/>
                <a:ea typeface="Times New Roman" panose="02020603050405020304" pitchFamily="18" charset="0"/>
              </a:rPr>
            </a:br>
            <a:endParaRPr lang="en-US" sz="1400" dirty="0">
              <a:solidFill>
                <a:schemeClr val="bg1"/>
              </a:solidFill>
            </a:endParaRPr>
          </a:p>
        </p:txBody>
      </p:sp>
    </p:spTree>
    <p:extLst>
      <p:ext uri="{BB962C8B-B14F-4D97-AF65-F5344CB8AC3E}">
        <p14:creationId xmlns:p14="http://schemas.microsoft.com/office/powerpoint/2010/main" val="2565566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ettuce">
            <a:extLst>
              <a:ext uri="{FF2B5EF4-FFF2-40B4-BE49-F238E27FC236}">
                <a16:creationId xmlns:a16="http://schemas.microsoft.com/office/drawing/2014/main" id="{E993FA7A-9A61-804B-A5E4-16683DB6CC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04" y="11"/>
            <a:ext cx="12191980" cy="6857989"/>
          </a:xfrm>
          <a:prstGeom prst="rect">
            <a:avLst/>
          </a:prstGeom>
        </p:spPr>
      </p:pic>
      <p:sp>
        <p:nvSpPr>
          <p:cNvPr id="46" name="Rectangle 37">
            <a:extLst>
              <a:ext uri="{FF2B5EF4-FFF2-40B4-BE49-F238E27FC236}">
                <a16:creationId xmlns:a16="http://schemas.microsoft.com/office/drawing/2014/main" id="{F79FF99C-BAA9-404F-9C96-6DD456B4F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9">
            <a:extLst>
              <a:ext uri="{FF2B5EF4-FFF2-40B4-BE49-F238E27FC236}">
                <a16:creationId xmlns:a16="http://schemas.microsoft.com/office/drawing/2014/main" id="{49C44AFD-C72D-4D9C-84C6-73E615CE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69848" y="484632"/>
            <a:ext cx="10058400" cy="1609344"/>
          </a:xfrm>
        </p:spPr>
        <p:txBody>
          <a:bodyPr anchor="ctr">
            <a:normAutofit/>
          </a:bodyPr>
          <a:lstStyle/>
          <a:p>
            <a:r>
              <a:rPr lang="vi-VN">
                <a:solidFill>
                  <a:schemeClr val="tx1"/>
                </a:solidFill>
              </a:rPr>
              <a:t>Khảo sát bài toán</a:t>
            </a:r>
            <a:endParaRPr lang="en-US" dirty="0">
              <a:solidFill>
                <a:schemeClr val="tx1"/>
              </a:solidFill>
            </a:endParaRPr>
          </a:p>
        </p:txBody>
      </p:sp>
      <p:grpSp>
        <p:nvGrpSpPr>
          <p:cNvPr id="48" name="Group 41">
            <a:extLst>
              <a:ext uri="{FF2B5EF4-FFF2-40B4-BE49-F238E27FC236}">
                <a16:creationId xmlns:a16="http://schemas.microsoft.com/office/drawing/2014/main" id="{1D25B14F-36E0-41E8-956F-CABEF1AD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3" name="Oval 42">
              <a:extLst>
                <a:ext uri="{FF2B5EF4-FFF2-40B4-BE49-F238E27FC236}">
                  <a16:creationId xmlns:a16="http://schemas.microsoft.com/office/drawing/2014/main" id="{4AFB9EA5-DE4D-4E6B-A302-F55174E4B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E44092F4-4D9B-4D0A-8832-C29E786F8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dirty="0"/>
          </a:p>
        </p:txBody>
      </p:sp>
      <p:graphicFrame>
        <p:nvGraphicFramePr>
          <p:cNvPr id="50" name="TextBox 13">
            <a:extLst>
              <a:ext uri="{FF2B5EF4-FFF2-40B4-BE49-F238E27FC236}">
                <a16:creationId xmlns:a16="http://schemas.microsoft.com/office/drawing/2014/main" id="{B66E27BF-6B36-1ED1-2518-5F619E2F177D}"/>
              </a:ext>
            </a:extLst>
          </p:cNvPr>
          <p:cNvGraphicFramePr/>
          <p:nvPr>
            <p:extLst>
              <p:ext uri="{D42A27DB-BD31-4B8C-83A1-F6EECF244321}">
                <p14:modId xmlns:p14="http://schemas.microsoft.com/office/powerpoint/2010/main" val="4078205019"/>
              </p:ext>
            </p:extLst>
          </p:nvPr>
        </p:nvGraphicFramePr>
        <p:xfrm>
          <a:off x="3018744" y="1794264"/>
          <a:ext cx="7733619" cy="45791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itle 1">
            <a:extLst>
              <a:ext uri="{FF2B5EF4-FFF2-40B4-BE49-F238E27FC236}">
                <a16:creationId xmlns:a16="http://schemas.microsoft.com/office/drawing/2014/main" id="{23D000AB-80E4-FA67-9018-D4114EF6B851}"/>
              </a:ext>
            </a:extLst>
          </p:cNvPr>
          <p:cNvSpPr txBox="1">
            <a:spLocks/>
          </p:cNvSpPr>
          <p:nvPr/>
        </p:nvSpPr>
        <p:spPr>
          <a:xfrm>
            <a:off x="2922814" y="1345229"/>
            <a:ext cx="5299586" cy="160934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3600">
                <a:solidFill>
                  <a:schemeClr val="tx1"/>
                </a:solidFill>
              </a:rPr>
              <a:t>Đối với khách hàng</a:t>
            </a:r>
            <a:endParaRPr lang="en-US" sz="3600" dirty="0">
              <a:solidFill>
                <a:schemeClr val="tx1"/>
              </a:solidFill>
            </a:endParaRPr>
          </a:p>
        </p:txBody>
      </p:sp>
      <p:graphicFrame>
        <p:nvGraphicFramePr>
          <p:cNvPr id="17" name="TextBox 13">
            <a:extLst>
              <a:ext uri="{FF2B5EF4-FFF2-40B4-BE49-F238E27FC236}">
                <a16:creationId xmlns:a16="http://schemas.microsoft.com/office/drawing/2014/main" id="{652E1F20-8BB3-D6DF-7E88-9185500AF6CC}"/>
              </a:ext>
            </a:extLst>
          </p:cNvPr>
          <p:cNvGraphicFramePr/>
          <p:nvPr>
            <p:extLst>
              <p:ext uri="{D42A27DB-BD31-4B8C-83A1-F6EECF244321}">
                <p14:modId xmlns:p14="http://schemas.microsoft.com/office/powerpoint/2010/main" val="1750594882"/>
              </p:ext>
            </p:extLst>
          </p:nvPr>
        </p:nvGraphicFramePr>
        <p:xfrm>
          <a:off x="3018744" y="1794264"/>
          <a:ext cx="7733619" cy="457910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8" name="Title 1">
            <a:extLst>
              <a:ext uri="{FF2B5EF4-FFF2-40B4-BE49-F238E27FC236}">
                <a16:creationId xmlns:a16="http://schemas.microsoft.com/office/drawing/2014/main" id="{0F3C0EBC-5C4D-7190-FA26-3CFE03B16BF1}"/>
              </a:ext>
            </a:extLst>
          </p:cNvPr>
          <p:cNvSpPr txBox="1">
            <a:spLocks/>
          </p:cNvSpPr>
          <p:nvPr/>
        </p:nvSpPr>
        <p:spPr>
          <a:xfrm>
            <a:off x="2922814" y="1345229"/>
            <a:ext cx="5299586" cy="160934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2800">
                <a:solidFill>
                  <a:schemeClr val="tx1"/>
                </a:solidFill>
              </a:rPr>
              <a:t>Đối với nhân viên phục vụ</a:t>
            </a:r>
            <a:endParaRPr lang="en-US" sz="2800" dirty="0">
              <a:solidFill>
                <a:schemeClr val="tx1"/>
              </a:solidFill>
            </a:endParaRPr>
          </a:p>
        </p:txBody>
      </p:sp>
      <p:graphicFrame>
        <p:nvGraphicFramePr>
          <p:cNvPr id="19" name="TextBox 13">
            <a:extLst>
              <a:ext uri="{FF2B5EF4-FFF2-40B4-BE49-F238E27FC236}">
                <a16:creationId xmlns:a16="http://schemas.microsoft.com/office/drawing/2014/main" id="{39A12EAC-08A7-1C07-89E8-8EDFD014DDC7}"/>
              </a:ext>
            </a:extLst>
          </p:cNvPr>
          <p:cNvGraphicFramePr/>
          <p:nvPr>
            <p:extLst>
              <p:ext uri="{D42A27DB-BD31-4B8C-83A1-F6EECF244321}">
                <p14:modId xmlns:p14="http://schemas.microsoft.com/office/powerpoint/2010/main" val="316082202"/>
              </p:ext>
            </p:extLst>
          </p:nvPr>
        </p:nvGraphicFramePr>
        <p:xfrm>
          <a:off x="3018744" y="1792911"/>
          <a:ext cx="7733619" cy="457910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0" name="Title 1">
            <a:extLst>
              <a:ext uri="{FF2B5EF4-FFF2-40B4-BE49-F238E27FC236}">
                <a16:creationId xmlns:a16="http://schemas.microsoft.com/office/drawing/2014/main" id="{5689D3EB-9364-F61F-61C1-C97DDEEB1D4D}"/>
              </a:ext>
            </a:extLst>
          </p:cNvPr>
          <p:cNvSpPr txBox="1">
            <a:spLocks/>
          </p:cNvSpPr>
          <p:nvPr/>
        </p:nvSpPr>
        <p:spPr>
          <a:xfrm>
            <a:off x="2922813" y="1343876"/>
            <a:ext cx="5835705" cy="160934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2800">
                <a:solidFill>
                  <a:schemeClr val="tx1"/>
                </a:solidFill>
              </a:rPr>
              <a:t>Đối với nhân viên giao hàng</a:t>
            </a:r>
            <a:endParaRPr lang="en-US" sz="2800" dirty="0">
              <a:solidFill>
                <a:schemeClr val="tx1"/>
              </a:solidFill>
            </a:endParaRPr>
          </a:p>
        </p:txBody>
      </p:sp>
      <p:graphicFrame>
        <p:nvGraphicFramePr>
          <p:cNvPr id="22" name="TextBox 13">
            <a:extLst>
              <a:ext uri="{FF2B5EF4-FFF2-40B4-BE49-F238E27FC236}">
                <a16:creationId xmlns:a16="http://schemas.microsoft.com/office/drawing/2014/main" id="{96F3B5FF-7E47-01CD-EC73-D6880D8D0D24}"/>
              </a:ext>
            </a:extLst>
          </p:cNvPr>
          <p:cNvGraphicFramePr/>
          <p:nvPr>
            <p:extLst>
              <p:ext uri="{D42A27DB-BD31-4B8C-83A1-F6EECF244321}">
                <p14:modId xmlns:p14="http://schemas.microsoft.com/office/powerpoint/2010/main" val="3044430230"/>
              </p:ext>
            </p:extLst>
          </p:nvPr>
        </p:nvGraphicFramePr>
        <p:xfrm>
          <a:off x="2995753" y="1794264"/>
          <a:ext cx="7733619" cy="457910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3" name="Title 1">
            <a:extLst>
              <a:ext uri="{FF2B5EF4-FFF2-40B4-BE49-F238E27FC236}">
                <a16:creationId xmlns:a16="http://schemas.microsoft.com/office/drawing/2014/main" id="{ED82D942-12D7-71DB-796B-3F16737F88D0}"/>
              </a:ext>
            </a:extLst>
          </p:cNvPr>
          <p:cNvSpPr txBox="1">
            <a:spLocks/>
          </p:cNvSpPr>
          <p:nvPr/>
        </p:nvSpPr>
        <p:spPr>
          <a:xfrm>
            <a:off x="2995753" y="1345229"/>
            <a:ext cx="5835705" cy="160934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vi-VN" sz="2800">
                <a:solidFill>
                  <a:schemeClr val="tx1"/>
                </a:solidFill>
              </a:rPr>
              <a:t>Đối với quản lý</a:t>
            </a:r>
            <a:endParaRPr lang="en-US" sz="2800" dirty="0">
              <a:solidFill>
                <a:schemeClr val="tx1"/>
              </a:solidFill>
            </a:endParaRPr>
          </a:p>
        </p:txBody>
      </p:sp>
    </p:spTree>
    <p:extLst>
      <p:ext uri="{BB962C8B-B14F-4D97-AF65-F5344CB8AC3E}">
        <p14:creationId xmlns:p14="http://schemas.microsoft.com/office/powerpoint/2010/main" val="1315813368"/>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grpId="1" nodeType="clickEffect">
                                  <p:stCondLst>
                                    <p:cond delay="0"/>
                                  </p:stCondLst>
                                  <p:childTnLst>
                                    <p:animEffect transition="out" filter="wipe(right)">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22" presetClass="exit" presetSubtype="2" fill="hold" grpId="1" nodeType="withEffect">
                                  <p:stCondLst>
                                    <p:cond delay="0"/>
                                  </p:stCondLst>
                                  <p:childTnLst>
                                    <p:animEffect transition="out" filter="wipe(right)">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22" presetClass="entr" presetSubtype="8"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grpId="1" nodeType="clickEffect">
                                  <p:stCondLst>
                                    <p:cond delay="0"/>
                                  </p:stCondLst>
                                  <p:childTnLst>
                                    <p:animEffect transition="out" filter="wipe(right)">
                                      <p:cBhvr>
                                        <p:cTn id="28" dur="500"/>
                                        <p:tgtEl>
                                          <p:spTgt spid="18"/>
                                        </p:tgtEl>
                                      </p:cBhvr>
                                    </p:animEffect>
                                    <p:set>
                                      <p:cBhvr>
                                        <p:cTn id="29" dur="1" fill="hold">
                                          <p:stCondLst>
                                            <p:cond delay="499"/>
                                          </p:stCondLst>
                                        </p:cTn>
                                        <p:tgtEl>
                                          <p:spTgt spid="18"/>
                                        </p:tgtEl>
                                        <p:attrNameLst>
                                          <p:attrName>style.visibility</p:attrName>
                                        </p:attrNameLst>
                                      </p:cBhvr>
                                      <p:to>
                                        <p:strVal val="hidden"/>
                                      </p:to>
                                    </p:set>
                                  </p:childTnLst>
                                </p:cTn>
                              </p:par>
                              <p:par>
                                <p:cTn id="30" presetID="22" presetClass="exit" presetSubtype="2" fill="hold" grpId="1" nodeType="withEffect">
                                  <p:stCondLst>
                                    <p:cond delay="0"/>
                                  </p:stCondLst>
                                  <p:childTnLst>
                                    <p:animEffect transition="out" filter="wipe(right)">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par>
                                <p:cTn id="33" presetID="22" presetClass="entr" presetSubtype="8"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2" fill="hold" grpId="1" nodeType="clickEffect">
                                  <p:stCondLst>
                                    <p:cond delay="0"/>
                                  </p:stCondLst>
                                  <p:childTnLst>
                                    <p:animEffect transition="out" filter="wipe(right)">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22" presetClass="exit" presetSubtype="2" fill="hold" grpId="1" nodeType="withEffect">
                                  <p:stCondLst>
                                    <p:cond delay="0"/>
                                  </p:stCondLst>
                                  <p:childTnLst>
                                    <p:animEffect transition="out" filter="wipe(right)">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22" presetClass="entr" presetSubtype="8" fill="hold" grpId="0" nodeType="withEffect">
                                  <p:stCondLst>
                                    <p:cond delay="50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Graphic spid="50" grpId="1">
        <p:bldAsOne/>
      </p:bldGraphic>
      <p:bldP spid="16" grpId="0"/>
      <p:bldP spid="16" grpId="1"/>
      <p:bldGraphic spid="17" grpId="0">
        <p:bldAsOne/>
      </p:bldGraphic>
      <p:bldGraphic spid="17" grpId="1">
        <p:bldAsOne/>
      </p:bldGraphic>
      <p:bldP spid="18" grpId="0"/>
      <p:bldP spid="18" grpId="1"/>
      <p:bldGraphic spid="19" grpId="0">
        <p:bldAsOne/>
      </p:bldGraphic>
      <p:bldGraphic spid="19" grpId="1">
        <p:bldAsOne/>
      </p:bldGraphic>
      <p:bldP spid="20" grpId="0"/>
      <p:bldP spid="20" grpId="1"/>
      <p:bldGraphic spid="22" grpId="0">
        <p:bldAsOne/>
      </p:bldGraphic>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D418-AE8E-9BB9-E711-D0DEAF66450F}"/>
              </a:ext>
            </a:extLst>
          </p:cNvPr>
          <p:cNvSpPr>
            <a:spLocks noGrp="1"/>
          </p:cNvSpPr>
          <p:nvPr>
            <p:ph type="title"/>
          </p:nvPr>
        </p:nvSpPr>
        <p:spPr/>
        <p:txBody>
          <a:bodyPr/>
          <a:lstStyle/>
          <a:p>
            <a:r>
              <a:rPr lang="vi-VN"/>
              <a:t>Một số mẫu quản lý nhà hàng</a:t>
            </a:r>
            <a:endParaRPr lang="en-US"/>
          </a:p>
        </p:txBody>
      </p:sp>
      <p:sp>
        <p:nvSpPr>
          <p:cNvPr id="4" name="Slide Number Placeholder 3">
            <a:extLst>
              <a:ext uri="{FF2B5EF4-FFF2-40B4-BE49-F238E27FC236}">
                <a16:creationId xmlns:a16="http://schemas.microsoft.com/office/drawing/2014/main" id="{1B773F6E-BF60-F5F9-93E6-1AA2CFC4F6D6}"/>
              </a:ext>
            </a:extLst>
          </p:cNvPr>
          <p:cNvSpPr>
            <a:spLocks noGrp="1"/>
          </p:cNvSpPr>
          <p:nvPr>
            <p:ph type="sldNum" sz="quarter" idx="12"/>
          </p:nvPr>
        </p:nvSpPr>
        <p:spPr/>
        <p:txBody>
          <a:bodyPr/>
          <a:lstStyle/>
          <a:p>
            <a:fld id="{4FAB73BC-B049-4115-A692-8D63A059BFB8}" type="slidenum">
              <a:rPr lang="en-US" smtClean="0"/>
              <a:t>3</a:t>
            </a:fld>
            <a:endParaRPr lang="en-US" dirty="0"/>
          </a:p>
        </p:txBody>
      </p:sp>
      <p:pic>
        <p:nvPicPr>
          <p:cNvPr id="5" name="Picture 4">
            <a:extLst>
              <a:ext uri="{FF2B5EF4-FFF2-40B4-BE49-F238E27FC236}">
                <a16:creationId xmlns:a16="http://schemas.microsoft.com/office/drawing/2014/main" id="{F2E8E441-532B-EA48-8746-B02D2B3DFE98}"/>
              </a:ext>
            </a:extLst>
          </p:cNvPr>
          <p:cNvPicPr>
            <a:picLocks noChangeAspect="1"/>
          </p:cNvPicPr>
          <p:nvPr/>
        </p:nvPicPr>
        <p:blipFill rotWithShape="1">
          <a:blip r:embed="rId2">
            <a:extLst>
              <a:ext uri="{28A0092B-C50C-407E-A947-70E740481C1C}">
                <a14:useLocalDpi xmlns:a14="http://schemas.microsoft.com/office/drawing/2010/main" val="0"/>
              </a:ext>
            </a:extLst>
          </a:blip>
          <a:srcRect l="19624" r="20699"/>
          <a:stretch/>
        </p:blipFill>
        <p:spPr bwMode="auto">
          <a:xfrm>
            <a:off x="1405827" y="2104136"/>
            <a:ext cx="2397760" cy="267843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AD6955D-ACEB-1578-565D-B346F6180D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414"/>
          <a:stretch/>
        </p:blipFill>
        <p:spPr bwMode="auto">
          <a:xfrm>
            <a:off x="4156075" y="2084705"/>
            <a:ext cx="2146300" cy="268859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4EE3165-73D9-799E-CE33-842934E3B88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9259" y="1759744"/>
            <a:ext cx="2419720" cy="3338512"/>
          </a:xfrm>
          <a:prstGeom prst="rect">
            <a:avLst/>
          </a:prstGeom>
          <a:noFill/>
          <a:ln>
            <a:noFill/>
          </a:ln>
        </p:spPr>
      </p:pic>
      <p:sp>
        <p:nvSpPr>
          <p:cNvPr id="9" name="TextBox 8">
            <a:extLst>
              <a:ext uri="{FF2B5EF4-FFF2-40B4-BE49-F238E27FC236}">
                <a16:creationId xmlns:a16="http://schemas.microsoft.com/office/drawing/2014/main" id="{7C3A9494-F608-AF9E-129D-2AE5F6F86FA6}"/>
              </a:ext>
            </a:extLst>
          </p:cNvPr>
          <p:cNvSpPr txBox="1"/>
          <p:nvPr/>
        </p:nvSpPr>
        <p:spPr>
          <a:xfrm>
            <a:off x="2337857" y="5133225"/>
            <a:ext cx="2931459"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Biểu mẫu hóa đơn nhà hàng</a:t>
            </a:r>
            <a:endParaRPr lang="en-US"/>
          </a:p>
        </p:txBody>
      </p:sp>
      <p:sp>
        <p:nvSpPr>
          <p:cNvPr id="11" name="TextBox 10">
            <a:extLst>
              <a:ext uri="{FF2B5EF4-FFF2-40B4-BE49-F238E27FC236}">
                <a16:creationId xmlns:a16="http://schemas.microsoft.com/office/drawing/2014/main" id="{EBF97126-794F-9807-8E4B-3D17E7E3004A}"/>
              </a:ext>
            </a:extLst>
          </p:cNvPr>
          <p:cNvSpPr txBox="1"/>
          <p:nvPr/>
        </p:nvSpPr>
        <p:spPr>
          <a:xfrm>
            <a:off x="7385119" y="5135045"/>
            <a:ext cx="3048000" cy="369332"/>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Biểu mẫu gọi món</a:t>
            </a:r>
            <a:endParaRPr lang="en-US" sz="1050" i="1">
              <a:solidFill>
                <a:srgbClr val="44546A"/>
              </a:solidFill>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E7134E9B-8CF1-7452-F945-262D0AF06D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17862" y="1759744"/>
            <a:ext cx="5756275" cy="3417570"/>
          </a:xfrm>
          <a:prstGeom prst="rect">
            <a:avLst/>
          </a:prstGeom>
          <a:noFill/>
          <a:ln>
            <a:noFill/>
          </a:ln>
        </p:spPr>
      </p:pic>
      <p:sp>
        <p:nvSpPr>
          <p:cNvPr id="14" name="TextBox 13">
            <a:extLst>
              <a:ext uri="{FF2B5EF4-FFF2-40B4-BE49-F238E27FC236}">
                <a16:creationId xmlns:a16="http://schemas.microsoft.com/office/drawing/2014/main" id="{B27C012C-7C0A-1E7D-79FF-4CE050C84792}"/>
              </a:ext>
            </a:extLst>
          </p:cNvPr>
          <p:cNvSpPr txBox="1"/>
          <p:nvPr/>
        </p:nvSpPr>
        <p:spPr>
          <a:xfrm>
            <a:off x="4136124" y="5423217"/>
            <a:ext cx="3919750"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Biểu mẫu thống kê hóa đơn – doanh thu</a:t>
            </a:r>
            <a:endParaRPr lang="en-US"/>
          </a:p>
        </p:txBody>
      </p:sp>
      <p:pic>
        <p:nvPicPr>
          <p:cNvPr id="15" name="Picture 14">
            <a:extLst>
              <a:ext uri="{FF2B5EF4-FFF2-40B4-BE49-F238E27FC236}">
                <a16:creationId xmlns:a16="http://schemas.microsoft.com/office/drawing/2014/main" id="{10E18794-CFB0-CE15-C050-DA7A611D6FE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7862" y="1992154"/>
            <a:ext cx="5756275" cy="2952750"/>
          </a:xfrm>
          <a:prstGeom prst="rect">
            <a:avLst/>
          </a:prstGeom>
          <a:noFill/>
          <a:ln>
            <a:noFill/>
          </a:ln>
        </p:spPr>
      </p:pic>
      <p:sp>
        <p:nvSpPr>
          <p:cNvPr id="17" name="TextBox 16">
            <a:extLst>
              <a:ext uri="{FF2B5EF4-FFF2-40B4-BE49-F238E27FC236}">
                <a16:creationId xmlns:a16="http://schemas.microsoft.com/office/drawing/2014/main" id="{35C9EAD1-C9A4-4EEB-6253-8154F3BC8597}"/>
              </a:ext>
            </a:extLst>
          </p:cNvPr>
          <p:cNvSpPr txBox="1"/>
          <p:nvPr/>
        </p:nvSpPr>
        <p:spPr>
          <a:xfrm>
            <a:off x="3047999" y="5423217"/>
            <a:ext cx="6096000" cy="369332"/>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Biểu mẫu thống kê doanh thu</a:t>
            </a:r>
            <a:endParaRPr lang="en-US" sz="1050" i="1">
              <a:solidFill>
                <a:srgbClr val="44546A"/>
              </a:solidFill>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F316A797-58AD-0370-0217-59F4082BA05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37547" y="1496695"/>
            <a:ext cx="5716905" cy="3864610"/>
          </a:xfrm>
          <a:prstGeom prst="rect">
            <a:avLst/>
          </a:prstGeom>
          <a:noFill/>
          <a:ln>
            <a:noFill/>
          </a:ln>
        </p:spPr>
      </p:pic>
      <p:sp>
        <p:nvSpPr>
          <p:cNvPr id="20" name="TextBox 19">
            <a:extLst>
              <a:ext uri="{FF2B5EF4-FFF2-40B4-BE49-F238E27FC236}">
                <a16:creationId xmlns:a16="http://schemas.microsoft.com/office/drawing/2014/main" id="{845923FC-764A-FD55-FC15-EDE7330B82AA}"/>
              </a:ext>
            </a:extLst>
          </p:cNvPr>
          <p:cNvSpPr txBox="1"/>
          <p:nvPr/>
        </p:nvSpPr>
        <p:spPr>
          <a:xfrm>
            <a:off x="5156424" y="5409724"/>
            <a:ext cx="1873624"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Quản lý nhân viên</a:t>
            </a:r>
            <a:endParaRPr lang="en-US"/>
          </a:p>
        </p:txBody>
      </p:sp>
    </p:spTree>
    <p:extLst>
      <p:ext uri="{BB962C8B-B14F-4D97-AF65-F5344CB8AC3E}">
        <p14:creationId xmlns:p14="http://schemas.microsoft.com/office/powerpoint/2010/main" val="3333037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2" fill="hold" nodeType="clickEffect">
                                  <p:stCondLst>
                                    <p:cond delay="0"/>
                                  </p:stCondLst>
                                  <p:childTnLst>
                                    <p:animEffect transition="out" filter="wipe(right)">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22" presetClass="exit" presetSubtype="2" fill="hold" nodeType="withEffect">
                                  <p:stCondLst>
                                    <p:cond delay="0"/>
                                  </p:stCondLst>
                                  <p:childTnLst>
                                    <p:animEffect transition="out" filter="wipe(right)">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22" presetClass="exit" presetSubtype="2" fill="hold" nodeType="withEffect">
                                  <p:stCondLst>
                                    <p:cond delay="0"/>
                                  </p:stCondLst>
                                  <p:childTnLst>
                                    <p:animEffect transition="out" filter="wipe(right)">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22" presetClass="exit" presetSubtype="2" fill="hold" grpId="1" nodeType="withEffect">
                                  <p:stCondLst>
                                    <p:cond delay="0"/>
                                  </p:stCondLst>
                                  <p:childTnLst>
                                    <p:animEffect transition="out" filter="wipe(right)">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22" presetClass="exit" presetSubtype="2" fill="hold" grpId="1" nodeType="withEffect">
                                  <p:stCondLst>
                                    <p:cond delay="0"/>
                                  </p:stCondLst>
                                  <p:childTnLst>
                                    <p:animEffect transition="out" filter="wipe(right)">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22" presetClass="entr" presetSubtype="8" fill="hold" nodeType="withEffect">
                                  <p:stCondLst>
                                    <p:cond delay="75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par>
                                <p:cTn id="40" presetID="22" presetClass="entr" presetSubtype="8" fill="hold" grpId="0" nodeType="withEffect">
                                  <p:stCondLst>
                                    <p:cond delay="75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2" fill="hold" nodeType="clickEffect">
                                  <p:stCondLst>
                                    <p:cond delay="0"/>
                                  </p:stCondLst>
                                  <p:childTnLst>
                                    <p:animEffect transition="out" filter="wipe(right)">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22" presetClass="exit" presetSubtype="2" fill="hold" grpId="1" nodeType="withEffect">
                                  <p:stCondLst>
                                    <p:cond delay="0"/>
                                  </p:stCondLst>
                                  <p:childTnLst>
                                    <p:animEffect transition="out" filter="wipe(right)">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22" presetClass="entr" presetSubtype="8" fill="hold" nodeType="withEffect">
                                  <p:stCondLst>
                                    <p:cond delay="75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grpId="0" nodeType="withEffect">
                                  <p:stCondLst>
                                    <p:cond delay="75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2" fill="hold" nodeType="clickEffect">
                                  <p:stCondLst>
                                    <p:cond delay="0"/>
                                  </p:stCondLst>
                                  <p:childTnLst>
                                    <p:animEffect transition="out" filter="wipe(right)">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22" presetClass="exit" presetSubtype="2" fill="hold" grpId="1" nodeType="withEffect">
                                  <p:stCondLst>
                                    <p:cond delay="0"/>
                                  </p:stCondLst>
                                  <p:childTnLst>
                                    <p:animEffect transition="out" filter="wipe(right)">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22" presetClass="entr" presetSubtype="8" fill="hold" nodeType="withEffect">
                                  <p:stCondLst>
                                    <p:cond delay="75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par>
                                <p:cTn id="68" presetID="22" presetClass="entr" presetSubtype="8" fill="hold" grpId="0" nodeType="withEffect">
                                  <p:stCondLst>
                                    <p:cond delay="75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4" grpId="0"/>
      <p:bldP spid="14" grpId="1"/>
      <p:bldP spid="17" grpId="0"/>
      <p:bldP spid="17" grpId="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99B2-B217-CC5E-7631-C5424533EFD4}"/>
              </a:ext>
            </a:extLst>
          </p:cNvPr>
          <p:cNvSpPr>
            <a:spLocks noGrp="1"/>
          </p:cNvSpPr>
          <p:nvPr>
            <p:ph type="title"/>
          </p:nvPr>
        </p:nvSpPr>
        <p:spPr>
          <a:xfrm>
            <a:off x="1069848" y="107845"/>
            <a:ext cx="10058400" cy="1155909"/>
          </a:xfrm>
        </p:spPr>
        <p:txBody>
          <a:bodyPr>
            <a:noAutofit/>
          </a:bodyPr>
          <a:lstStyle/>
          <a:p>
            <a:r>
              <a:rPr lang="vi-VN" sz="3600"/>
              <a:t>Xác định thông tin cơ bản của nghiệp vụ bài toán</a:t>
            </a:r>
            <a:endParaRPr lang="en-US" sz="3600"/>
          </a:p>
        </p:txBody>
      </p:sp>
      <p:sp>
        <p:nvSpPr>
          <p:cNvPr id="4" name="Slide Number Placeholder 3">
            <a:extLst>
              <a:ext uri="{FF2B5EF4-FFF2-40B4-BE49-F238E27FC236}">
                <a16:creationId xmlns:a16="http://schemas.microsoft.com/office/drawing/2014/main" id="{0049341B-B1E9-2E8E-8702-44638DE4903C}"/>
              </a:ext>
            </a:extLst>
          </p:cNvPr>
          <p:cNvSpPr>
            <a:spLocks noGrp="1"/>
          </p:cNvSpPr>
          <p:nvPr>
            <p:ph type="sldNum" sz="quarter" idx="12"/>
          </p:nvPr>
        </p:nvSpPr>
        <p:spPr/>
        <p:txBody>
          <a:bodyPr/>
          <a:lstStyle/>
          <a:p>
            <a:fld id="{4FAB73BC-B049-4115-A692-8D63A059BFB8}" type="slidenum">
              <a:rPr lang="en-US" smtClean="0"/>
              <a:t>4</a:t>
            </a:fld>
            <a:endParaRPr lang="en-US" dirty="0"/>
          </a:p>
        </p:txBody>
      </p:sp>
      <p:graphicFrame>
        <p:nvGraphicFramePr>
          <p:cNvPr id="5" name="Table 4">
            <a:extLst>
              <a:ext uri="{FF2B5EF4-FFF2-40B4-BE49-F238E27FC236}">
                <a16:creationId xmlns:a16="http://schemas.microsoft.com/office/drawing/2014/main" id="{FC8EBD40-27FF-F45E-5536-93A52DDE9E6E}"/>
              </a:ext>
            </a:extLst>
          </p:cNvPr>
          <p:cNvGraphicFramePr>
            <a:graphicFrameLocks noGrp="1"/>
          </p:cNvGraphicFramePr>
          <p:nvPr>
            <p:extLst>
              <p:ext uri="{D42A27DB-BD31-4B8C-83A1-F6EECF244321}">
                <p14:modId xmlns:p14="http://schemas.microsoft.com/office/powerpoint/2010/main" val="4155768246"/>
              </p:ext>
            </p:extLst>
          </p:nvPr>
        </p:nvGraphicFramePr>
        <p:xfrm>
          <a:off x="896875" y="1200576"/>
          <a:ext cx="10414253" cy="5373699"/>
        </p:xfrm>
        <a:graphic>
          <a:graphicData uri="http://schemas.openxmlformats.org/drawingml/2006/table">
            <a:tbl>
              <a:tblPr firstRow="1" firstCol="1" bandRow="1">
                <a:tableStyleId>{5C22544A-7EE6-4342-B048-85BDC9FD1C3A}</a:tableStyleId>
              </a:tblPr>
              <a:tblGrid>
                <a:gridCol w="1855582">
                  <a:extLst>
                    <a:ext uri="{9D8B030D-6E8A-4147-A177-3AD203B41FA5}">
                      <a16:colId xmlns:a16="http://schemas.microsoft.com/office/drawing/2014/main" val="1092849773"/>
                    </a:ext>
                  </a:extLst>
                </a:gridCol>
                <a:gridCol w="2460957">
                  <a:extLst>
                    <a:ext uri="{9D8B030D-6E8A-4147-A177-3AD203B41FA5}">
                      <a16:colId xmlns:a16="http://schemas.microsoft.com/office/drawing/2014/main" val="3461867725"/>
                    </a:ext>
                  </a:extLst>
                </a:gridCol>
                <a:gridCol w="2702205">
                  <a:extLst>
                    <a:ext uri="{9D8B030D-6E8A-4147-A177-3AD203B41FA5}">
                      <a16:colId xmlns:a16="http://schemas.microsoft.com/office/drawing/2014/main" val="3793500056"/>
                    </a:ext>
                  </a:extLst>
                </a:gridCol>
                <a:gridCol w="3395509">
                  <a:extLst>
                    <a:ext uri="{9D8B030D-6E8A-4147-A177-3AD203B41FA5}">
                      <a16:colId xmlns:a16="http://schemas.microsoft.com/office/drawing/2014/main" val="1027202618"/>
                    </a:ext>
                  </a:extLst>
                </a:gridCol>
              </a:tblGrid>
              <a:tr h="264301">
                <a:tc gridSpan="2">
                  <a:txBody>
                    <a:bodyPr/>
                    <a:lstStyle/>
                    <a:p>
                      <a:pPr marL="0" marR="0" algn="ctr">
                        <a:lnSpc>
                          <a:spcPct val="150000"/>
                        </a:lnSpc>
                        <a:spcBef>
                          <a:spcPts val="600"/>
                        </a:spcBef>
                        <a:spcAft>
                          <a:spcPts val="600"/>
                        </a:spcAft>
                      </a:pPr>
                      <a:r>
                        <a:rPr lang="en-US" sz="1400">
                          <a:effectLst/>
                        </a:rPr>
                        <a:t>Input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hMerge="1">
                  <a:txBody>
                    <a:bodyPr/>
                    <a:lstStyle/>
                    <a:p>
                      <a:endParaRPr lang="en-US"/>
                    </a:p>
                  </a:txBody>
                  <a:tcPr/>
                </a:tc>
                <a:tc>
                  <a:txBody>
                    <a:bodyPr/>
                    <a:lstStyle/>
                    <a:p>
                      <a:pPr marL="0" marR="0" algn="ctr">
                        <a:lnSpc>
                          <a:spcPct val="150000"/>
                        </a:lnSpc>
                        <a:spcBef>
                          <a:spcPts val="600"/>
                        </a:spcBef>
                        <a:spcAft>
                          <a:spcPts val="600"/>
                        </a:spcAft>
                      </a:pPr>
                      <a:r>
                        <a:rPr lang="en-US" sz="1400">
                          <a:effectLst/>
                        </a:rPr>
                        <a:t>Process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ctr">
                        <a:lnSpc>
                          <a:spcPct val="150000"/>
                        </a:lnSpc>
                        <a:spcBef>
                          <a:spcPts val="600"/>
                        </a:spcBef>
                        <a:spcAft>
                          <a:spcPts val="600"/>
                        </a:spcAft>
                      </a:pPr>
                      <a:r>
                        <a:rPr lang="en-US" sz="1400">
                          <a:effectLst/>
                        </a:rPr>
                        <a:t>Output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extLst>
                  <a:ext uri="{0D108BD9-81ED-4DB2-BD59-A6C34878D82A}">
                    <a16:rowId xmlns:a16="http://schemas.microsoft.com/office/drawing/2014/main" val="1864937570"/>
                  </a:ext>
                </a:extLst>
              </a:tr>
              <a:tr h="2337537">
                <a:tc>
                  <a:txBody>
                    <a:bodyPr/>
                    <a:lstStyle/>
                    <a:p>
                      <a:pPr marL="0" marR="0" algn="l">
                        <a:lnSpc>
                          <a:spcPct val="150000"/>
                        </a:lnSpc>
                        <a:spcBef>
                          <a:spcPts val="600"/>
                        </a:spcBef>
                        <a:spcAft>
                          <a:spcPts val="600"/>
                        </a:spcAft>
                      </a:pPr>
                      <a:r>
                        <a:rPr lang="en-US" sz="1400">
                          <a:effectLst/>
                        </a:rPr>
                        <a:t>Thêm/sửa món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Tên món ăn</a:t>
                      </a:r>
                    </a:p>
                    <a:p>
                      <a:pPr marL="0" marR="0" algn="l">
                        <a:lnSpc>
                          <a:spcPct val="150000"/>
                        </a:lnSpc>
                        <a:spcBef>
                          <a:spcPts val="600"/>
                        </a:spcBef>
                        <a:spcAft>
                          <a:spcPts val="600"/>
                        </a:spcAft>
                      </a:pPr>
                      <a:r>
                        <a:rPr lang="en-US" sz="1400">
                          <a:effectLst/>
                        </a:rPr>
                        <a:t>Thông tin chi tiết của món ăn</a:t>
                      </a:r>
                    </a:p>
                    <a:p>
                      <a:pPr marL="0" marR="0" algn="l">
                        <a:lnSpc>
                          <a:spcPct val="150000"/>
                        </a:lnSpc>
                        <a:spcBef>
                          <a:spcPts val="600"/>
                        </a:spcBef>
                        <a:spcAft>
                          <a:spcPts val="600"/>
                        </a:spcAft>
                      </a:pPr>
                      <a:r>
                        <a:rPr lang="en-US" sz="1400">
                          <a:effectLst/>
                        </a:rPr>
                        <a:t>Hình ảnh món ăn</a:t>
                      </a:r>
                    </a:p>
                    <a:p>
                      <a:pPr marL="0" marR="0" algn="l">
                        <a:lnSpc>
                          <a:spcPct val="150000"/>
                        </a:lnSpc>
                        <a:spcBef>
                          <a:spcPts val="600"/>
                        </a:spcBef>
                        <a:spcAft>
                          <a:spcPts val="600"/>
                        </a:spcAft>
                      </a:pPr>
                      <a:r>
                        <a:rPr lang="en-US" sz="1400">
                          <a:effectLst/>
                        </a:rPr>
                        <a:t>Giá món ăn</a:t>
                      </a:r>
                    </a:p>
                    <a:p>
                      <a:pPr marL="0" marR="0" algn="l">
                        <a:lnSpc>
                          <a:spcPct val="150000"/>
                        </a:lnSpc>
                        <a:spcBef>
                          <a:spcPts val="600"/>
                        </a:spcBef>
                        <a:spcAft>
                          <a:spcPts val="600"/>
                        </a:spcAft>
                      </a:pPr>
                      <a:r>
                        <a:rPr lang="en-US" sz="1400">
                          <a:effectLst/>
                        </a:rPr>
                        <a:t>Chọn 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Cập nhật lại danh sách món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extLst>
                  <a:ext uri="{0D108BD9-81ED-4DB2-BD59-A6C34878D82A}">
                    <a16:rowId xmlns:a16="http://schemas.microsoft.com/office/drawing/2014/main" val="2441610523"/>
                  </a:ext>
                </a:extLst>
              </a:tr>
              <a:tr h="1450973">
                <a:tc>
                  <a:txBody>
                    <a:bodyPr/>
                    <a:lstStyle/>
                    <a:p>
                      <a:pPr marL="0" marR="0" algn="l">
                        <a:lnSpc>
                          <a:spcPct val="150000"/>
                        </a:lnSpc>
                        <a:spcBef>
                          <a:spcPts val="600"/>
                        </a:spcBef>
                        <a:spcAft>
                          <a:spcPts val="600"/>
                        </a:spcAft>
                      </a:pPr>
                      <a:r>
                        <a:rPr lang="en-US" sz="1400">
                          <a:effectLst/>
                        </a:rPr>
                        <a:t>Thêm/sửa 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Tên loại món</a:t>
                      </a:r>
                    </a:p>
                    <a:p>
                      <a:pPr marL="0" marR="0" algn="l">
                        <a:lnSpc>
                          <a:spcPct val="150000"/>
                        </a:lnSpc>
                        <a:spcBef>
                          <a:spcPts val="600"/>
                        </a:spcBef>
                        <a:spcAft>
                          <a:spcPts val="600"/>
                        </a:spcAft>
                      </a:pPr>
                      <a:r>
                        <a:rPr lang="en-US" sz="1400">
                          <a:effectLst/>
                        </a:rPr>
                        <a:t>Thông tin chi tiết của loại món</a:t>
                      </a:r>
                    </a:p>
                    <a:p>
                      <a:pPr marL="0" marR="0" algn="l">
                        <a:lnSpc>
                          <a:spcPct val="150000"/>
                        </a:lnSpc>
                        <a:spcBef>
                          <a:spcPts val="600"/>
                        </a:spcBef>
                        <a:spcAft>
                          <a:spcPts val="600"/>
                        </a:spcAft>
                      </a:pPr>
                      <a:r>
                        <a:rPr lang="en-US" sz="1400">
                          <a:effectLst/>
                        </a:rPr>
                        <a:t>Hình ảnh 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Cập nhật lại danh sách 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extLst>
                  <a:ext uri="{0D108BD9-81ED-4DB2-BD59-A6C34878D82A}">
                    <a16:rowId xmlns:a16="http://schemas.microsoft.com/office/drawing/2014/main" val="1557272613"/>
                  </a:ext>
                </a:extLst>
              </a:tr>
              <a:tr h="1208060">
                <a:tc>
                  <a:txBody>
                    <a:bodyPr/>
                    <a:lstStyle/>
                    <a:p>
                      <a:pPr marL="0" marR="0" algn="l">
                        <a:lnSpc>
                          <a:spcPct val="150000"/>
                        </a:lnSpc>
                        <a:spcBef>
                          <a:spcPts val="600"/>
                        </a:spcBef>
                        <a:spcAft>
                          <a:spcPts val="600"/>
                        </a:spcAft>
                      </a:pPr>
                      <a:r>
                        <a:rPr lang="en-US" sz="1400">
                          <a:effectLst/>
                        </a:rPr>
                        <a:t>Thêm/sửa 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Tên bàn ăn</a:t>
                      </a:r>
                    </a:p>
                    <a:p>
                      <a:pPr marL="0" marR="0" algn="l">
                        <a:lnSpc>
                          <a:spcPct val="150000"/>
                        </a:lnSpc>
                        <a:spcBef>
                          <a:spcPts val="600"/>
                        </a:spcBef>
                        <a:spcAft>
                          <a:spcPts val="600"/>
                        </a:spcAft>
                      </a:pPr>
                      <a:r>
                        <a:rPr lang="en-US" sz="1400">
                          <a:effectLst/>
                        </a:rPr>
                        <a:t>Thông tin chi tiết của 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tc>
                  <a:txBody>
                    <a:bodyPr/>
                    <a:lstStyle/>
                    <a:p>
                      <a:pPr marL="0" marR="0" algn="l">
                        <a:lnSpc>
                          <a:spcPct val="150000"/>
                        </a:lnSpc>
                        <a:spcBef>
                          <a:spcPts val="600"/>
                        </a:spcBef>
                        <a:spcAft>
                          <a:spcPts val="600"/>
                        </a:spcAft>
                      </a:pPr>
                      <a:r>
                        <a:rPr lang="en-US" sz="1400">
                          <a:effectLst/>
                        </a:rPr>
                        <a:t>Cập nhật lại danh sách 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643" marR="49643" marT="0" marB="0" anchor="ctr"/>
                </a:tc>
                <a:extLst>
                  <a:ext uri="{0D108BD9-81ED-4DB2-BD59-A6C34878D82A}">
                    <a16:rowId xmlns:a16="http://schemas.microsoft.com/office/drawing/2014/main" val="2446054783"/>
                  </a:ext>
                </a:extLst>
              </a:tr>
            </a:tbl>
          </a:graphicData>
        </a:graphic>
      </p:graphicFrame>
      <p:graphicFrame>
        <p:nvGraphicFramePr>
          <p:cNvPr id="6" name="Table 5">
            <a:extLst>
              <a:ext uri="{FF2B5EF4-FFF2-40B4-BE49-F238E27FC236}">
                <a16:creationId xmlns:a16="http://schemas.microsoft.com/office/drawing/2014/main" id="{6401E96B-B046-523A-1B01-38CAEE659AD0}"/>
              </a:ext>
            </a:extLst>
          </p:cNvPr>
          <p:cNvGraphicFramePr>
            <a:graphicFrameLocks noGrp="1"/>
          </p:cNvGraphicFramePr>
          <p:nvPr>
            <p:extLst>
              <p:ext uri="{D42A27DB-BD31-4B8C-83A1-F6EECF244321}">
                <p14:modId xmlns:p14="http://schemas.microsoft.com/office/powerpoint/2010/main" val="2772445447"/>
              </p:ext>
            </p:extLst>
          </p:nvPr>
        </p:nvGraphicFramePr>
        <p:xfrm>
          <a:off x="896875" y="1200575"/>
          <a:ext cx="10398250" cy="5569078"/>
        </p:xfrm>
        <a:graphic>
          <a:graphicData uri="http://schemas.openxmlformats.org/drawingml/2006/table">
            <a:tbl>
              <a:tblPr firstRow="1" firstCol="1" bandRow="1">
                <a:tableStyleId>{5C22544A-7EE6-4342-B048-85BDC9FD1C3A}</a:tableStyleId>
              </a:tblPr>
              <a:tblGrid>
                <a:gridCol w="1852731">
                  <a:extLst>
                    <a:ext uri="{9D8B030D-6E8A-4147-A177-3AD203B41FA5}">
                      <a16:colId xmlns:a16="http://schemas.microsoft.com/office/drawing/2014/main" val="823300330"/>
                    </a:ext>
                  </a:extLst>
                </a:gridCol>
                <a:gridCol w="2457174">
                  <a:extLst>
                    <a:ext uri="{9D8B030D-6E8A-4147-A177-3AD203B41FA5}">
                      <a16:colId xmlns:a16="http://schemas.microsoft.com/office/drawing/2014/main" val="3570564949"/>
                    </a:ext>
                  </a:extLst>
                </a:gridCol>
                <a:gridCol w="2698052">
                  <a:extLst>
                    <a:ext uri="{9D8B030D-6E8A-4147-A177-3AD203B41FA5}">
                      <a16:colId xmlns:a16="http://schemas.microsoft.com/office/drawing/2014/main" val="1163830919"/>
                    </a:ext>
                  </a:extLst>
                </a:gridCol>
                <a:gridCol w="3390293">
                  <a:extLst>
                    <a:ext uri="{9D8B030D-6E8A-4147-A177-3AD203B41FA5}">
                      <a16:colId xmlns:a16="http://schemas.microsoft.com/office/drawing/2014/main" val="3282012646"/>
                    </a:ext>
                  </a:extLst>
                </a:gridCol>
              </a:tblGrid>
              <a:tr h="182073">
                <a:tc gridSpan="2">
                  <a:txBody>
                    <a:bodyPr/>
                    <a:lstStyle/>
                    <a:p>
                      <a:pPr marL="0" marR="0" algn="ctr">
                        <a:lnSpc>
                          <a:spcPct val="150000"/>
                        </a:lnSpc>
                        <a:spcBef>
                          <a:spcPts val="600"/>
                        </a:spcBef>
                        <a:spcAft>
                          <a:spcPts val="600"/>
                        </a:spcAft>
                      </a:pPr>
                      <a:r>
                        <a:rPr lang="en-US" sz="1400">
                          <a:effectLst/>
                        </a:rPr>
                        <a:t>Input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hMerge="1">
                  <a:txBody>
                    <a:bodyPr/>
                    <a:lstStyle/>
                    <a:p>
                      <a:endParaRPr lang="en-US"/>
                    </a:p>
                  </a:txBody>
                  <a:tcPr/>
                </a:tc>
                <a:tc>
                  <a:txBody>
                    <a:bodyPr/>
                    <a:lstStyle/>
                    <a:p>
                      <a:pPr marL="0" marR="0" algn="ctr">
                        <a:lnSpc>
                          <a:spcPct val="150000"/>
                        </a:lnSpc>
                        <a:spcBef>
                          <a:spcPts val="600"/>
                        </a:spcBef>
                        <a:spcAft>
                          <a:spcPts val="600"/>
                        </a:spcAft>
                      </a:pPr>
                      <a:r>
                        <a:rPr lang="en-US" sz="1400">
                          <a:effectLst/>
                        </a:rPr>
                        <a:t>Process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ctr">
                        <a:lnSpc>
                          <a:spcPct val="150000"/>
                        </a:lnSpc>
                        <a:spcBef>
                          <a:spcPts val="600"/>
                        </a:spcBef>
                        <a:spcAft>
                          <a:spcPts val="600"/>
                        </a:spcAft>
                      </a:pPr>
                      <a:r>
                        <a:rPr lang="en-US" sz="1400">
                          <a:effectLst/>
                        </a:rPr>
                        <a:t>Output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extLst>
                  <a:ext uri="{0D108BD9-81ED-4DB2-BD59-A6C34878D82A}">
                    <a16:rowId xmlns:a16="http://schemas.microsoft.com/office/drawing/2014/main" val="2531184735"/>
                  </a:ext>
                </a:extLst>
              </a:tr>
              <a:tr h="2595813">
                <a:tc>
                  <a:txBody>
                    <a:bodyPr/>
                    <a:lstStyle/>
                    <a:p>
                      <a:pPr marL="0" marR="0" algn="l">
                        <a:lnSpc>
                          <a:spcPct val="150000"/>
                        </a:lnSpc>
                        <a:spcBef>
                          <a:spcPts val="600"/>
                        </a:spcBef>
                        <a:spcAft>
                          <a:spcPts val="600"/>
                        </a:spcAft>
                      </a:pPr>
                      <a:r>
                        <a:rPr lang="en-US" sz="1400">
                          <a:effectLst/>
                        </a:rPr>
                        <a:t>Thêm/sửa đơn đặt bàn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Tên khách hàng</a:t>
                      </a:r>
                    </a:p>
                    <a:p>
                      <a:pPr marL="0" marR="0" algn="l">
                        <a:lnSpc>
                          <a:spcPct val="150000"/>
                        </a:lnSpc>
                        <a:spcBef>
                          <a:spcPts val="600"/>
                        </a:spcBef>
                        <a:spcAft>
                          <a:spcPts val="600"/>
                        </a:spcAft>
                      </a:pPr>
                      <a:r>
                        <a:rPr lang="en-US" sz="1400">
                          <a:effectLst/>
                        </a:rPr>
                        <a:t>Số điện thoại</a:t>
                      </a:r>
                    </a:p>
                    <a:p>
                      <a:pPr marL="0" marR="0" algn="l">
                        <a:lnSpc>
                          <a:spcPct val="150000"/>
                        </a:lnSpc>
                        <a:spcBef>
                          <a:spcPts val="600"/>
                        </a:spcBef>
                        <a:spcAft>
                          <a:spcPts val="600"/>
                        </a:spcAft>
                      </a:pPr>
                      <a:r>
                        <a:rPr lang="en-US" sz="1400">
                          <a:effectLst/>
                        </a:rPr>
                        <a:t>Địa chỉ email</a:t>
                      </a:r>
                    </a:p>
                    <a:p>
                      <a:pPr marL="0" marR="0" algn="l">
                        <a:lnSpc>
                          <a:spcPct val="150000"/>
                        </a:lnSpc>
                        <a:spcBef>
                          <a:spcPts val="600"/>
                        </a:spcBef>
                        <a:spcAft>
                          <a:spcPts val="600"/>
                        </a:spcAft>
                      </a:pPr>
                      <a:r>
                        <a:rPr lang="en-US" sz="1400">
                          <a:effectLst/>
                        </a:rPr>
                        <a:t>Tên bàn</a:t>
                      </a:r>
                    </a:p>
                    <a:p>
                      <a:pPr marL="0" marR="0" algn="l">
                        <a:lnSpc>
                          <a:spcPct val="150000"/>
                        </a:lnSpc>
                        <a:spcBef>
                          <a:spcPts val="600"/>
                        </a:spcBef>
                        <a:spcAft>
                          <a:spcPts val="600"/>
                        </a:spcAft>
                      </a:pPr>
                      <a:r>
                        <a:rPr lang="en-US" sz="1400">
                          <a:effectLst/>
                        </a:rPr>
                        <a:t>Ngày giờ đặt bàn</a:t>
                      </a:r>
                    </a:p>
                    <a:p>
                      <a:pPr marL="0" marR="0" algn="l">
                        <a:lnSpc>
                          <a:spcPct val="150000"/>
                        </a:lnSpc>
                        <a:spcBef>
                          <a:spcPts val="600"/>
                        </a:spcBef>
                        <a:spcAft>
                          <a:spcPts val="600"/>
                        </a:spcAft>
                      </a:pPr>
                      <a:r>
                        <a:rPr lang="en-US" sz="1400">
                          <a:effectLst/>
                        </a:rPr>
                        <a:t>Số khách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p>
                    <a:p>
                      <a:pPr marL="0" marR="0" algn="l">
                        <a:lnSpc>
                          <a:spcPct val="150000"/>
                        </a:lnSpc>
                        <a:spcBef>
                          <a:spcPts val="600"/>
                        </a:spcBef>
                        <a:spcAft>
                          <a:spcPts val="600"/>
                        </a:spcAft>
                      </a:pPr>
                      <a:r>
                        <a:rPr lang="en-US" sz="1400">
                          <a:effectLst/>
                        </a:rPr>
                        <a:t>Kiểm tra có trùng bàn và ngày giờ đặt bàn không?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Cập nhật lại danh sách đơn đặt bàn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extLst>
                  <a:ext uri="{0D108BD9-81ED-4DB2-BD59-A6C34878D82A}">
                    <a16:rowId xmlns:a16="http://schemas.microsoft.com/office/drawing/2014/main" val="2883833945"/>
                  </a:ext>
                </a:extLst>
              </a:tr>
              <a:tr h="2595813">
                <a:tc>
                  <a:txBody>
                    <a:bodyPr/>
                    <a:lstStyle/>
                    <a:p>
                      <a:pPr marL="0" marR="0" algn="l">
                        <a:lnSpc>
                          <a:spcPct val="150000"/>
                        </a:lnSpc>
                        <a:spcBef>
                          <a:spcPts val="600"/>
                        </a:spcBef>
                        <a:spcAft>
                          <a:spcPts val="600"/>
                        </a:spcAft>
                      </a:pPr>
                      <a:r>
                        <a:rPr lang="en-US" sz="1400">
                          <a:effectLst/>
                        </a:rPr>
                        <a:t>Thêm/sửa đơn giao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Tên khách hàng</a:t>
                      </a:r>
                    </a:p>
                    <a:p>
                      <a:pPr marL="0" marR="0" algn="l">
                        <a:lnSpc>
                          <a:spcPct val="150000"/>
                        </a:lnSpc>
                        <a:spcBef>
                          <a:spcPts val="600"/>
                        </a:spcBef>
                        <a:spcAft>
                          <a:spcPts val="600"/>
                        </a:spcAft>
                      </a:pPr>
                      <a:r>
                        <a:rPr lang="en-US" sz="1400">
                          <a:effectLst/>
                        </a:rPr>
                        <a:t>Số điện thoại</a:t>
                      </a:r>
                    </a:p>
                    <a:p>
                      <a:pPr marL="0" marR="0" algn="l">
                        <a:lnSpc>
                          <a:spcPct val="150000"/>
                        </a:lnSpc>
                        <a:spcBef>
                          <a:spcPts val="600"/>
                        </a:spcBef>
                        <a:spcAft>
                          <a:spcPts val="600"/>
                        </a:spcAft>
                      </a:pPr>
                      <a:r>
                        <a:rPr lang="en-US" sz="1400">
                          <a:effectLst/>
                        </a:rPr>
                        <a:t>Địa chỉ </a:t>
                      </a:r>
                    </a:p>
                    <a:p>
                      <a:pPr marL="0" marR="0" algn="l">
                        <a:lnSpc>
                          <a:spcPct val="150000"/>
                        </a:lnSpc>
                        <a:spcBef>
                          <a:spcPts val="600"/>
                        </a:spcBef>
                        <a:spcAft>
                          <a:spcPts val="600"/>
                        </a:spcAft>
                      </a:pPr>
                      <a:r>
                        <a:rPr lang="en-US" sz="1400">
                          <a:effectLst/>
                        </a:rPr>
                        <a:t>Email</a:t>
                      </a:r>
                    </a:p>
                    <a:p>
                      <a:pPr marL="0" marR="0" algn="l">
                        <a:lnSpc>
                          <a:spcPct val="150000"/>
                        </a:lnSpc>
                        <a:spcBef>
                          <a:spcPts val="600"/>
                        </a:spcBef>
                        <a:spcAft>
                          <a:spcPts val="600"/>
                        </a:spcAft>
                      </a:pPr>
                      <a:r>
                        <a:rPr lang="en-US" sz="1400">
                          <a:effectLst/>
                        </a:rPr>
                        <a:t>Tên các món ăn</a:t>
                      </a:r>
                    </a:p>
                    <a:p>
                      <a:pPr marL="0" marR="0" algn="l">
                        <a:lnSpc>
                          <a:spcPct val="150000"/>
                        </a:lnSpc>
                        <a:spcBef>
                          <a:spcPts val="600"/>
                        </a:spcBef>
                        <a:spcAft>
                          <a:spcPts val="600"/>
                        </a:spcAft>
                      </a:pPr>
                      <a:r>
                        <a:rPr lang="en-US" sz="1400">
                          <a:effectLst/>
                        </a:rPr>
                        <a:t>Số lượng từng món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tc>
                  <a:txBody>
                    <a:bodyPr/>
                    <a:lstStyle/>
                    <a:p>
                      <a:pPr marL="0" marR="0" algn="l">
                        <a:lnSpc>
                          <a:spcPct val="150000"/>
                        </a:lnSpc>
                        <a:spcBef>
                          <a:spcPts val="600"/>
                        </a:spcBef>
                        <a:spcAft>
                          <a:spcPts val="600"/>
                        </a:spcAft>
                      </a:pPr>
                      <a:r>
                        <a:rPr lang="en-US" sz="1400">
                          <a:effectLst/>
                        </a:rPr>
                        <a:t>Cập nhật lại danh sách đơn giao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60" marR="25460" marT="0" marB="0" anchor="ctr"/>
                </a:tc>
                <a:extLst>
                  <a:ext uri="{0D108BD9-81ED-4DB2-BD59-A6C34878D82A}">
                    <a16:rowId xmlns:a16="http://schemas.microsoft.com/office/drawing/2014/main" val="1408044886"/>
                  </a:ext>
                </a:extLst>
              </a:tr>
            </a:tbl>
          </a:graphicData>
        </a:graphic>
      </p:graphicFrame>
      <p:graphicFrame>
        <p:nvGraphicFramePr>
          <p:cNvPr id="7" name="Table 6">
            <a:extLst>
              <a:ext uri="{FF2B5EF4-FFF2-40B4-BE49-F238E27FC236}">
                <a16:creationId xmlns:a16="http://schemas.microsoft.com/office/drawing/2014/main" id="{102FD2A9-BFD3-0772-3B55-B76570430C3D}"/>
              </a:ext>
            </a:extLst>
          </p:cNvPr>
          <p:cNvGraphicFramePr>
            <a:graphicFrameLocks noGrp="1"/>
          </p:cNvGraphicFramePr>
          <p:nvPr>
            <p:extLst>
              <p:ext uri="{D42A27DB-BD31-4B8C-83A1-F6EECF244321}">
                <p14:modId xmlns:p14="http://schemas.microsoft.com/office/powerpoint/2010/main" val="455360582"/>
              </p:ext>
            </p:extLst>
          </p:nvPr>
        </p:nvGraphicFramePr>
        <p:xfrm>
          <a:off x="904876" y="1200576"/>
          <a:ext cx="10398249" cy="5096638"/>
        </p:xfrm>
        <a:graphic>
          <a:graphicData uri="http://schemas.openxmlformats.org/drawingml/2006/table">
            <a:tbl>
              <a:tblPr firstRow="1" firstCol="1" bandRow="1">
                <a:tableStyleId>{5C22544A-7EE6-4342-B048-85BDC9FD1C3A}</a:tableStyleId>
              </a:tblPr>
              <a:tblGrid>
                <a:gridCol w="1852729">
                  <a:extLst>
                    <a:ext uri="{9D8B030D-6E8A-4147-A177-3AD203B41FA5}">
                      <a16:colId xmlns:a16="http://schemas.microsoft.com/office/drawing/2014/main" val="4283600982"/>
                    </a:ext>
                  </a:extLst>
                </a:gridCol>
                <a:gridCol w="2457171">
                  <a:extLst>
                    <a:ext uri="{9D8B030D-6E8A-4147-A177-3AD203B41FA5}">
                      <a16:colId xmlns:a16="http://schemas.microsoft.com/office/drawing/2014/main" val="1236482657"/>
                    </a:ext>
                  </a:extLst>
                </a:gridCol>
                <a:gridCol w="2698054">
                  <a:extLst>
                    <a:ext uri="{9D8B030D-6E8A-4147-A177-3AD203B41FA5}">
                      <a16:colId xmlns:a16="http://schemas.microsoft.com/office/drawing/2014/main" val="2850732108"/>
                    </a:ext>
                  </a:extLst>
                </a:gridCol>
                <a:gridCol w="3390295">
                  <a:extLst>
                    <a:ext uri="{9D8B030D-6E8A-4147-A177-3AD203B41FA5}">
                      <a16:colId xmlns:a16="http://schemas.microsoft.com/office/drawing/2014/main" val="3304485267"/>
                    </a:ext>
                  </a:extLst>
                </a:gridCol>
              </a:tblGrid>
              <a:tr h="60176">
                <a:tc gridSpan="2">
                  <a:txBody>
                    <a:bodyPr/>
                    <a:lstStyle/>
                    <a:p>
                      <a:pPr marL="0" marR="0" algn="ctr">
                        <a:lnSpc>
                          <a:spcPct val="150000"/>
                        </a:lnSpc>
                        <a:spcBef>
                          <a:spcPts val="600"/>
                        </a:spcBef>
                        <a:spcAft>
                          <a:spcPts val="600"/>
                        </a:spcAft>
                      </a:pPr>
                      <a:r>
                        <a:rPr lang="en-US" sz="1400">
                          <a:effectLst/>
                        </a:rPr>
                        <a:t>Input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hMerge="1">
                  <a:txBody>
                    <a:bodyPr/>
                    <a:lstStyle/>
                    <a:p>
                      <a:endParaRPr lang="en-US"/>
                    </a:p>
                  </a:txBody>
                  <a:tcPr/>
                </a:tc>
                <a:tc>
                  <a:txBody>
                    <a:bodyPr/>
                    <a:lstStyle/>
                    <a:p>
                      <a:pPr marL="0" marR="0" algn="ctr">
                        <a:lnSpc>
                          <a:spcPct val="150000"/>
                        </a:lnSpc>
                        <a:spcBef>
                          <a:spcPts val="600"/>
                        </a:spcBef>
                        <a:spcAft>
                          <a:spcPts val="600"/>
                        </a:spcAft>
                      </a:pPr>
                      <a:r>
                        <a:rPr lang="en-US" sz="1400">
                          <a:effectLst/>
                        </a:rPr>
                        <a:t>Process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ctr">
                        <a:lnSpc>
                          <a:spcPct val="150000"/>
                        </a:lnSpc>
                        <a:spcBef>
                          <a:spcPts val="600"/>
                        </a:spcBef>
                        <a:spcAft>
                          <a:spcPts val="600"/>
                        </a:spcAft>
                      </a:pPr>
                      <a:r>
                        <a:rPr lang="en-US" sz="1400">
                          <a:effectLst/>
                        </a:rPr>
                        <a:t>Output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extLst>
                  <a:ext uri="{0D108BD9-81ED-4DB2-BD59-A6C34878D82A}">
                    <a16:rowId xmlns:a16="http://schemas.microsoft.com/office/drawing/2014/main" val="3657770420"/>
                  </a:ext>
                </a:extLst>
              </a:tr>
              <a:tr h="906576">
                <a:tc>
                  <a:txBody>
                    <a:bodyPr/>
                    <a:lstStyle/>
                    <a:p>
                      <a:pPr marL="0" marR="0" algn="l">
                        <a:lnSpc>
                          <a:spcPct val="150000"/>
                        </a:lnSpc>
                        <a:spcBef>
                          <a:spcPts val="600"/>
                        </a:spcBef>
                        <a:spcAft>
                          <a:spcPts val="600"/>
                        </a:spcAft>
                      </a:pPr>
                      <a:r>
                        <a:rPr lang="en-US" sz="1400">
                          <a:effectLst/>
                        </a:rPr>
                        <a:t>Thêm/sửa nhân viên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Tên nhân viên</a:t>
                      </a:r>
                    </a:p>
                    <a:p>
                      <a:pPr marL="0" marR="0" algn="l">
                        <a:lnSpc>
                          <a:spcPct val="150000"/>
                        </a:lnSpc>
                        <a:spcBef>
                          <a:spcPts val="600"/>
                        </a:spcBef>
                        <a:spcAft>
                          <a:spcPts val="600"/>
                        </a:spcAft>
                      </a:pPr>
                      <a:r>
                        <a:rPr lang="en-US" sz="1400">
                          <a:effectLst/>
                        </a:rPr>
                        <a:t>Số điện thoại</a:t>
                      </a:r>
                    </a:p>
                    <a:p>
                      <a:pPr marL="0" marR="0" algn="l">
                        <a:lnSpc>
                          <a:spcPct val="150000"/>
                        </a:lnSpc>
                        <a:spcBef>
                          <a:spcPts val="600"/>
                        </a:spcBef>
                        <a:spcAft>
                          <a:spcPts val="600"/>
                        </a:spcAft>
                      </a:pPr>
                      <a:r>
                        <a:rPr lang="en-US" sz="1400">
                          <a:effectLst/>
                        </a:rPr>
                        <a:t>Địa chỉ </a:t>
                      </a:r>
                    </a:p>
                    <a:p>
                      <a:pPr marL="0" marR="0" algn="l">
                        <a:lnSpc>
                          <a:spcPct val="150000"/>
                        </a:lnSpc>
                        <a:spcBef>
                          <a:spcPts val="600"/>
                        </a:spcBef>
                        <a:spcAft>
                          <a:spcPts val="600"/>
                        </a:spcAft>
                      </a:pPr>
                      <a:r>
                        <a:rPr lang="en-US" sz="1400">
                          <a:effectLst/>
                        </a:rPr>
                        <a:t>Email</a:t>
                      </a:r>
                    </a:p>
                    <a:p>
                      <a:pPr marL="0" marR="0" algn="l">
                        <a:lnSpc>
                          <a:spcPct val="150000"/>
                        </a:lnSpc>
                        <a:spcBef>
                          <a:spcPts val="600"/>
                        </a:spcBef>
                        <a:spcAft>
                          <a:spcPts val="600"/>
                        </a:spcAft>
                      </a:pPr>
                      <a:r>
                        <a:rPr lang="en-US" sz="1400">
                          <a:effectLst/>
                        </a:rPr>
                        <a:t>Chức vụ</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Cập nhật lại danh sách nhân viên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extLst>
                  <a:ext uri="{0D108BD9-81ED-4DB2-BD59-A6C34878D82A}">
                    <a16:rowId xmlns:a16="http://schemas.microsoft.com/office/drawing/2014/main" val="60774575"/>
                  </a:ext>
                </a:extLst>
              </a:tr>
              <a:tr h="1118741">
                <a:tc>
                  <a:txBody>
                    <a:bodyPr/>
                    <a:lstStyle/>
                    <a:p>
                      <a:pPr marL="0" marR="0" algn="l">
                        <a:lnSpc>
                          <a:spcPct val="150000"/>
                        </a:lnSpc>
                        <a:spcBef>
                          <a:spcPts val="600"/>
                        </a:spcBef>
                        <a:spcAft>
                          <a:spcPts val="600"/>
                        </a:spcAft>
                      </a:pPr>
                      <a:r>
                        <a:rPr lang="en-US" sz="1400">
                          <a:effectLst/>
                        </a:rPr>
                        <a:t>Thêm/sửa tài khoản khách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Tên khách hàng</a:t>
                      </a:r>
                    </a:p>
                    <a:p>
                      <a:pPr marL="0" marR="0" algn="l">
                        <a:lnSpc>
                          <a:spcPct val="150000"/>
                        </a:lnSpc>
                        <a:spcBef>
                          <a:spcPts val="600"/>
                        </a:spcBef>
                        <a:spcAft>
                          <a:spcPts val="600"/>
                        </a:spcAft>
                      </a:pPr>
                      <a:r>
                        <a:rPr lang="en-US" sz="1400">
                          <a:effectLst/>
                        </a:rPr>
                        <a:t>Số điện thoại</a:t>
                      </a:r>
                    </a:p>
                    <a:p>
                      <a:pPr marL="0" marR="0" algn="l">
                        <a:lnSpc>
                          <a:spcPct val="150000"/>
                        </a:lnSpc>
                        <a:spcBef>
                          <a:spcPts val="600"/>
                        </a:spcBef>
                        <a:spcAft>
                          <a:spcPts val="600"/>
                        </a:spcAft>
                      </a:pPr>
                      <a:r>
                        <a:rPr lang="en-US" sz="1400">
                          <a:effectLst/>
                        </a:rPr>
                        <a:t>Địa chỉ </a:t>
                      </a:r>
                    </a:p>
                    <a:p>
                      <a:pPr marL="0" marR="0" algn="l">
                        <a:lnSpc>
                          <a:spcPct val="150000"/>
                        </a:lnSpc>
                        <a:spcBef>
                          <a:spcPts val="600"/>
                        </a:spcBef>
                        <a:spcAft>
                          <a:spcPts val="600"/>
                        </a:spcAft>
                      </a:pPr>
                      <a:r>
                        <a:rPr lang="en-US" sz="1400">
                          <a:effectLst/>
                        </a:rPr>
                        <a:t>Email</a:t>
                      </a:r>
                    </a:p>
                    <a:p>
                      <a:pPr marL="0" marR="0" algn="l">
                        <a:lnSpc>
                          <a:spcPct val="150000"/>
                        </a:lnSpc>
                        <a:spcBef>
                          <a:spcPts val="600"/>
                        </a:spcBef>
                        <a:spcAft>
                          <a:spcPts val="600"/>
                        </a:spcAft>
                      </a:pPr>
                      <a:r>
                        <a:rPr lang="en-US" sz="1400">
                          <a:effectLst/>
                        </a:rPr>
                        <a:t>Tên các món ăn</a:t>
                      </a:r>
                    </a:p>
                    <a:p>
                      <a:pPr marL="0" marR="0" algn="l">
                        <a:lnSpc>
                          <a:spcPct val="150000"/>
                        </a:lnSpc>
                        <a:spcBef>
                          <a:spcPts val="600"/>
                        </a:spcBef>
                        <a:spcAft>
                          <a:spcPts val="600"/>
                        </a:spcAft>
                      </a:pPr>
                      <a:r>
                        <a:rPr lang="en-US" sz="1400">
                          <a:effectLst/>
                        </a:rPr>
                        <a:t>Số lượng từng món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Kiểm tra đầy đủ thông tin và các ngoại lệ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tc>
                  <a:txBody>
                    <a:bodyPr/>
                    <a:lstStyle/>
                    <a:p>
                      <a:pPr marL="0" marR="0" algn="l">
                        <a:lnSpc>
                          <a:spcPct val="150000"/>
                        </a:lnSpc>
                        <a:spcBef>
                          <a:spcPts val="600"/>
                        </a:spcBef>
                        <a:spcAft>
                          <a:spcPts val="600"/>
                        </a:spcAft>
                      </a:pPr>
                      <a:r>
                        <a:rPr lang="en-US" sz="1400">
                          <a:effectLst/>
                        </a:rPr>
                        <a:t>Cập nhật lại danh sách tài khoản khách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608" marR="17608" marT="0" marB="0" anchor="ctr"/>
                </a:tc>
                <a:extLst>
                  <a:ext uri="{0D108BD9-81ED-4DB2-BD59-A6C34878D82A}">
                    <a16:rowId xmlns:a16="http://schemas.microsoft.com/office/drawing/2014/main" val="1124751281"/>
                  </a:ext>
                </a:extLst>
              </a:tr>
            </a:tbl>
          </a:graphicData>
        </a:graphic>
      </p:graphicFrame>
      <p:graphicFrame>
        <p:nvGraphicFramePr>
          <p:cNvPr id="8" name="Table 7">
            <a:extLst>
              <a:ext uri="{FF2B5EF4-FFF2-40B4-BE49-F238E27FC236}">
                <a16:creationId xmlns:a16="http://schemas.microsoft.com/office/drawing/2014/main" id="{0CE7346B-DD30-35DE-9AA1-3F9546130355}"/>
              </a:ext>
            </a:extLst>
          </p:cNvPr>
          <p:cNvGraphicFramePr>
            <a:graphicFrameLocks noGrp="1"/>
          </p:cNvGraphicFramePr>
          <p:nvPr>
            <p:extLst>
              <p:ext uri="{D42A27DB-BD31-4B8C-83A1-F6EECF244321}">
                <p14:modId xmlns:p14="http://schemas.microsoft.com/office/powerpoint/2010/main" val="7233635"/>
              </p:ext>
            </p:extLst>
          </p:nvPr>
        </p:nvGraphicFramePr>
        <p:xfrm>
          <a:off x="904877" y="1200576"/>
          <a:ext cx="10382247" cy="3503804"/>
        </p:xfrm>
        <a:graphic>
          <a:graphicData uri="http://schemas.openxmlformats.org/drawingml/2006/table">
            <a:tbl>
              <a:tblPr firstRow="1" firstCol="1" bandRow="1">
                <a:tableStyleId>{5C22544A-7EE6-4342-B048-85BDC9FD1C3A}</a:tableStyleId>
              </a:tblPr>
              <a:tblGrid>
                <a:gridCol w="1849879">
                  <a:extLst>
                    <a:ext uri="{9D8B030D-6E8A-4147-A177-3AD203B41FA5}">
                      <a16:colId xmlns:a16="http://schemas.microsoft.com/office/drawing/2014/main" val="408821153"/>
                    </a:ext>
                  </a:extLst>
                </a:gridCol>
                <a:gridCol w="2453394">
                  <a:extLst>
                    <a:ext uri="{9D8B030D-6E8A-4147-A177-3AD203B41FA5}">
                      <a16:colId xmlns:a16="http://schemas.microsoft.com/office/drawing/2014/main" val="3562265904"/>
                    </a:ext>
                  </a:extLst>
                </a:gridCol>
                <a:gridCol w="2693900">
                  <a:extLst>
                    <a:ext uri="{9D8B030D-6E8A-4147-A177-3AD203B41FA5}">
                      <a16:colId xmlns:a16="http://schemas.microsoft.com/office/drawing/2014/main" val="2588083976"/>
                    </a:ext>
                  </a:extLst>
                </a:gridCol>
                <a:gridCol w="3385074">
                  <a:extLst>
                    <a:ext uri="{9D8B030D-6E8A-4147-A177-3AD203B41FA5}">
                      <a16:colId xmlns:a16="http://schemas.microsoft.com/office/drawing/2014/main" val="525565210"/>
                    </a:ext>
                  </a:extLst>
                </a:gridCol>
              </a:tblGrid>
              <a:tr h="53014">
                <a:tc gridSpan="2">
                  <a:txBody>
                    <a:bodyPr/>
                    <a:lstStyle/>
                    <a:p>
                      <a:pPr marL="0" marR="0" algn="ctr">
                        <a:lnSpc>
                          <a:spcPct val="150000"/>
                        </a:lnSpc>
                        <a:spcBef>
                          <a:spcPts val="600"/>
                        </a:spcBef>
                        <a:spcAft>
                          <a:spcPts val="600"/>
                        </a:spcAft>
                      </a:pPr>
                      <a:r>
                        <a:rPr lang="en-US" sz="1400">
                          <a:effectLst/>
                        </a:rPr>
                        <a:t>Input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hMerge="1">
                  <a:txBody>
                    <a:bodyPr/>
                    <a:lstStyle/>
                    <a:p>
                      <a:endParaRPr lang="en-US"/>
                    </a:p>
                  </a:txBody>
                  <a:tcPr/>
                </a:tc>
                <a:tc>
                  <a:txBody>
                    <a:bodyPr/>
                    <a:lstStyle/>
                    <a:p>
                      <a:pPr marL="0" marR="0" algn="ctr">
                        <a:lnSpc>
                          <a:spcPct val="150000"/>
                        </a:lnSpc>
                        <a:spcBef>
                          <a:spcPts val="600"/>
                        </a:spcBef>
                        <a:spcAft>
                          <a:spcPts val="600"/>
                        </a:spcAft>
                      </a:pPr>
                      <a:r>
                        <a:rPr lang="en-US" sz="1400">
                          <a:effectLst/>
                        </a:rPr>
                        <a:t>Process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ctr">
                        <a:lnSpc>
                          <a:spcPct val="150000"/>
                        </a:lnSpc>
                        <a:spcBef>
                          <a:spcPts val="600"/>
                        </a:spcBef>
                        <a:spcAft>
                          <a:spcPts val="600"/>
                        </a:spcAft>
                      </a:pPr>
                      <a:r>
                        <a:rPr lang="en-US" sz="1400">
                          <a:effectLst/>
                        </a:rPr>
                        <a:t>Output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extLst>
                  <a:ext uri="{0D108BD9-81ED-4DB2-BD59-A6C34878D82A}">
                    <a16:rowId xmlns:a16="http://schemas.microsoft.com/office/drawing/2014/main" val="4082392093"/>
                  </a:ext>
                </a:extLst>
              </a:tr>
              <a:tr h="173483">
                <a:tc>
                  <a:txBody>
                    <a:bodyPr/>
                    <a:lstStyle/>
                    <a:p>
                      <a:pPr marL="0" marR="0" algn="l">
                        <a:lnSpc>
                          <a:spcPct val="150000"/>
                        </a:lnSpc>
                        <a:spcBef>
                          <a:spcPts val="600"/>
                        </a:spcBef>
                        <a:spcAft>
                          <a:spcPts val="600"/>
                        </a:spcAft>
                      </a:pPr>
                      <a:r>
                        <a:rPr lang="en-US" sz="1400">
                          <a:effectLst/>
                        </a:rPr>
                        <a:t>Tra cứu món ăn/loại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Tên món ăn/loại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Tìm kiếm món ăn theo thông tin đầu vào</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Những món ăn có thông tin trùng khớp với thông tin tìm kiếm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extLst>
                  <a:ext uri="{0D108BD9-81ED-4DB2-BD59-A6C34878D82A}">
                    <a16:rowId xmlns:a16="http://schemas.microsoft.com/office/drawing/2014/main" val="1234744727"/>
                  </a:ext>
                </a:extLst>
              </a:tr>
              <a:tr h="294479">
                <a:tc>
                  <a:txBody>
                    <a:bodyPr/>
                    <a:lstStyle/>
                    <a:p>
                      <a:pPr marL="0" marR="0" algn="l">
                        <a:lnSpc>
                          <a:spcPct val="150000"/>
                        </a:lnSpc>
                        <a:spcBef>
                          <a:spcPts val="600"/>
                        </a:spcBef>
                        <a:spcAft>
                          <a:spcPts val="600"/>
                        </a:spcAft>
                      </a:pPr>
                      <a:r>
                        <a:rPr lang="en-US" sz="1400">
                          <a:effectLst/>
                        </a:rPr>
                        <a:t>Quản lý gọi món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Tên món ăn</a:t>
                      </a:r>
                    </a:p>
                    <a:p>
                      <a:pPr marL="0" marR="0" algn="l">
                        <a:lnSpc>
                          <a:spcPct val="150000"/>
                        </a:lnSpc>
                        <a:spcBef>
                          <a:spcPts val="600"/>
                        </a:spcBef>
                        <a:spcAft>
                          <a:spcPts val="600"/>
                        </a:spcAft>
                      </a:pPr>
                      <a:r>
                        <a:rPr lang="en-US" sz="1400">
                          <a:effectLst/>
                        </a:rPr>
                        <a:t>Số lượng</a:t>
                      </a:r>
                    </a:p>
                    <a:p>
                      <a:pPr marL="0" marR="0" algn="l">
                        <a:lnSpc>
                          <a:spcPct val="150000"/>
                        </a:lnSpc>
                        <a:spcBef>
                          <a:spcPts val="600"/>
                        </a:spcBef>
                        <a:spcAft>
                          <a:spcPts val="600"/>
                        </a:spcAft>
                      </a:pPr>
                      <a:r>
                        <a:rPr lang="en-US" sz="1400">
                          <a:effectLst/>
                        </a:rPr>
                        <a:t>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Kiểm tra trùng món ăn trong hóa đơn hiện tại của 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Cập nhật lại hóa đơn hiện tại của bàn 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extLst>
                  <a:ext uri="{0D108BD9-81ED-4DB2-BD59-A6C34878D82A}">
                    <a16:rowId xmlns:a16="http://schemas.microsoft.com/office/drawing/2014/main" val="3140064350"/>
                  </a:ext>
                </a:extLst>
              </a:tr>
              <a:tr h="385075">
                <a:tc>
                  <a:txBody>
                    <a:bodyPr/>
                    <a:lstStyle/>
                    <a:p>
                      <a:pPr marL="0" marR="0" algn="l">
                        <a:lnSpc>
                          <a:spcPct val="150000"/>
                        </a:lnSpc>
                        <a:spcBef>
                          <a:spcPts val="600"/>
                        </a:spcBef>
                        <a:spcAft>
                          <a:spcPts val="600"/>
                        </a:spcAft>
                      </a:pPr>
                      <a:r>
                        <a:rPr lang="en-US" sz="1400">
                          <a:effectLst/>
                        </a:rPr>
                        <a:t>Quản lý thanh toán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Bàn ăn/đơn giao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Kiểm tra rỗng</a:t>
                      </a:r>
                    </a:p>
                    <a:p>
                      <a:pPr marL="0" marR="0" algn="l">
                        <a:lnSpc>
                          <a:spcPct val="150000"/>
                        </a:lnSpc>
                        <a:spcBef>
                          <a:spcPts val="600"/>
                        </a:spcBef>
                        <a:spcAft>
                          <a:spcPts val="600"/>
                        </a:spcAft>
                      </a:pPr>
                      <a:r>
                        <a:rPr lang="en-US" sz="1400">
                          <a:effectLst/>
                        </a:rPr>
                        <a:t>Tạo mã đánh giá ngẫu nhiên (dành cho khách hàng không muốn đăng nhập)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tc>
                  <a:txBody>
                    <a:bodyPr/>
                    <a:lstStyle/>
                    <a:p>
                      <a:pPr marL="0" marR="0" algn="l">
                        <a:lnSpc>
                          <a:spcPct val="150000"/>
                        </a:lnSpc>
                        <a:spcBef>
                          <a:spcPts val="600"/>
                        </a:spcBef>
                        <a:spcAft>
                          <a:spcPts val="600"/>
                        </a:spcAft>
                      </a:pPr>
                      <a:r>
                        <a:rPr lang="en-US" sz="1400">
                          <a:effectLst/>
                        </a:rPr>
                        <a:t>Cập nhật lại hóa đơn hiện tại của bàn ăn</a:t>
                      </a:r>
                    </a:p>
                    <a:p>
                      <a:pPr marL="0" marR="0" algn="l">
                        <a:lnSpc>
                          <a:spcPct val="150000"/>
                        </a:lnSpc>
                        <a:spcBef>
                          <a:spcPts val="600"/>
                        </a:spcBef>
                        <a:spcAft>
                          <a:spcPts val="600"/>
                        </a:spcAft>
                      </a:pPr>
                      <a:r>
                        <a:rPr lang="en-US" sz="1400">
                          <a:effectLst/>
                        </a:rPr>
                        <a:t>Xuất hóa đơn cho khách hàng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00" marR="13900" marT="0" marB="0" anchor="ctr"/>
                </a:tc>
                <a:extLst>
                  <a:ext uri="{0D108BD9-81ED-4DB2-BD59-A6C34878D82A}">
                    <a16:rowId xmlns:a16="http://schemas.microsoft.com/office/drawing/2014/main" val="83906149"/>
                  </a:ext>
                </a:extLst>
              </a:tr>
            </a:tbl>
          </a:graphicData>
        </a:graphic>
      </p:graphicFrame>
    </p:spTree>
    <p:extLst>
      <p:ext uri="{BB962C8B-B14F-4D97-AF65-F5344CB8AC3E}">
        <p14:creationId xmlns:p14="http://schemas.microsoft.com/office/powerpoint/2010/main" val="75784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22" presetClass="entr" presetSubtype="8" fill="hold" nodeType="with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22" presetClass="entr" presetSubtype="8" fill="hold" nodeType="withEffect">
                                  <p:stCondLst>
                                    <p:cond delay="75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2" fill="hold" nodeType="clickEffect">
                                  <p:stCondLst>
                                    <p:cond delay="0"/>
                                  </p:stCondLst>
                                  <p:childTnLst>
                                    <p:animEffect transition="out" filter="wipe(righ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ntr" presetSubtype="8" fill="hold" nodeType="withEffect">
                                  <p:stCondLst>
                                    <p:cond delay="75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D5C-F37E-11A1-2A45-D76D803BF0F5}"/>
              </a:ext>
            </a:extLst>
          </p:cNvPr>
          <p:cNvSpPr>
            <a:spLocks noGrp="1"/>
          </p:cNvSpPr>
          <p:nvPr>
            <p:ph type="title"/>
          </p:nvPr>
        </p:nvSpPr>
        <p:spPr>
          <a:xfrm>
            <a:off x="245095" y="2107243"/>
            <a:ext cx="2740152" cy="1609344"/>
          </a:xfrm>
        </p:spPr>
        <p:txBody>
          <a:bodyPr>
            <a:normAutofit fontScale="90000"/>
          </a:bodyPr>
          <a:lstStyle/>
          <a:p>
            <a:r>
              <a:rPr lang="vi-VN" sz="3200"/>
              <a:t>Xây dựng biểu đồ phân cấp chức năng (bfd)</a:t>
            </a:r>
            <a:endParaRPr lang="en-US" sz="3200"/>
          </a:p>
        </p:txBody>
      </p:sp>
      <p:sp>
        <p:nvSpPr>
          <p:cNvPr id="4" name="Slide Number Placeholder 3">
            <a:extLst>
              <a:ext uri="{FF2B5EF4-FFF2-40B4-BE49-F238E27FC236}">
                <a16:creationId xmlns:a16="http://schemas.microsoft.com/office/drawing/2014/main" id="{FABBD75E-18AF-6002-79A9-8A784BF6D7C9}"/>
              </a:ext>
            </a:extLst>
          </p:cNvPr>
          <p:cNvSpPr>
            <a:spLocks noGrp="1"/>
          </p:cNvSpPr>
          <p:nvPr>
            <p:ph type="sldNum" sz="quarter" idx="12"/>
          </p:nvPr>
        </p:nvSpPr>
        <p:spPr/>
        <p:txBody>
          <a:bodyPr/>
          <a:lstStyle/>
          <a:p>
            <a:fld id="{4FAB73BC-B049-4115-A692-8D63A059BFB8}" type="slidenum">
              <a:rPr lang="en-US" smtClean="0"/>
              <a:t>5</a:t>
            </a:fld>
            <a:endParaRPr lang="en-US" dirty="0"/>
          </a:p>
        </p:txBody>
      </p:sp>
      <p:graphicFrame>
        <p:nvGraphicFramePr>
          <p:cNvPr id="5" name="Diagram 4">
            <a:extLst>
              <a:ext uri="{FF2B5EF4-FFF2-40B4-BE49-F238E27FC236}">
                <a16:creationId xmlns:a16="http://schemas.microsoft.com/office/drawing/2014/main" id="{82F38196-5EFA-4564-1837-23063E13BA59}"/>
              </a:ext>
            </a:extLst>
          </p:cNvPr>
          <p:cNvGraphicFramePr/>
          <p:nvPr>
            <p:extLst>
              <p:ext uri="{D42A27DB-BD31-4B8C-83A1-F6EECF244321}">
                <p14:modId xmlns:p14="http://schemas.microsoft.com/office/powerpoint/2010/main" val="1269809908"/>
              </p:ext>
            </p:extLst>
          </p:nvPr>
        </p:nvGraphicFramePr>
        <p:xfrm>
          <a:off x="4400175" y="107576"/>
          <a:ext cx="6554695" cy="6642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FAE34C3-C26C-191B-96CE-3D69BB06EDCB}"/>
              </a:ext>
            </a:extLst>
          </p:cNvPr>
          <p:cNvSpPr txBox="1"/>
          <p:nvPr/>
        </p:nvSpPr>
        <p:spPr>
          <a:xfrm>
            <a:off x="10654552" y="1859338"/>
            <a:ext cx="656576" cy="2308324"/>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Sơ đồ phân cấp chức năng tổng quát</a:t>
            </a:r>
            <a:endParaRPr lang="en-US" sz="1050" i="1">
              <a:solidFill>
                <a:srgbClr val="44546A"/>
              </a:solidFill>
              <a:effectLst/>
              <a:latin typeface="Times New Roman" panose="02020603050405020304" pitchFamily="18" charset="0"/>
              <a:ea typeface="Times New Roman" panose="02020603050405020304" pitchFamily="18" charset="0"/>
            </a:endParaRPr>
          </a:p>
        </p:txBody>
      </p:sp>
      <p:graphicFrame>
        <p:nvGraphicFramePr>
          <p:cNvPr id="8" name="Diagram 7">
            <a:extLst>
              <a:ext uri="{FF2B5EF4-FFF2-40B4-BE49-F238E27FC236}">
                <a16:creationId xmlns:a16="http://schemas.microsoft.com/office/drawing/2014/main" id="{D6C2EE82-C7BF-8B79-551B-EE6464AD12C0}"/>
              </a:ext>
            </a:extLst>
          </p:cNvPr>
          <p:cNvGraphicFramePr/>
          <p:nvPr>
            <p:extLst>
              <p:ext uri="{D42A27DB-BD31-4B8C-83A1-F6EECF244321}">
                <p14:modId xmlns:p14="http://schemas.microsoft.com/office/powerpoint/2010/main" val="3404556841"/>
              </p:ext>
            </p:extLst>
          </p:nvPr>
        </p:nvGraphicFramePr>
        <p:xfrm>
          <a:off x="5848922" y="2409364"/>
          <a:ext cx="3752478" cy="35883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8AEAA500-C90A-D310-75C8-C86C97123220}"/>
              </a:ext>
            </a:extLst>
          </p:cNvPr>
          <p:cNvGraphicFramePr/>
          <p:nvPr>
            <p:extLst>
              <p:ext uri="{D42A27DB-BD31-4B8C-83A1-F6EECF244321}">
                <p14:modId xmlns:p14="http://schemas.microsoft.com/office/powerpoint/2010/main" val="1965288076"/>
              </p:ext>
            </p:extLst>
          </p:nvPr>
        </p:nvGraphicFramePr>
        <p:xfrm>
          <a:off x="6050135" y="2409364"/>
          <a:ext cx="3400657" cy="21074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Diagram 9">
            <a:extLst>
              <a:ext uri="{FF2B5EF4-FFF2-40B4-BE49-F238E27FC236}">
                <a16:creationId xmlns:a16="http://schemas.microsoft.com/office/drawing/2014/main" id="{3F1460BC-CAA2-55B0-7822-1D8440AC1AF6}"/>
              </a:ext>
            </a:extLst>
          </p:cNvPr>
          <p:cNvGraphicFramePr/>
          <p:nvPr>
            <p:extLst>
              <p:ext uri="{D42A27DB-BD31-4B8C-83A1-F6EECF244321}">
                <p14:modId xmlns:p14="http://schemas.microsoft.com/office/powerpoint/2010/main" val="3113654052"/>
              </p:ext>
            </p:extLst>
          </p:nvPr>
        </p:nvGraphicFramePr>
        <p:xfrm>
          <a:off x="5874224" y="2417962"/>
          <a:ext cx="3752478" cy="210743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1" name="Diagram 10">
            <a:extLst>
              <a:ext uri="{FF2B5EF4-FFF2-40B4-BE49-F238E27FC236}">
                <a16:creationId xmlns:a16="http://schemas.microsoft.com/office/drawing/2014/main" id="{2A6B8B54-EC7F-EE57-E819-1459396C71C2}"/>
              </a:ext>
            </a:extLst>
          </p:cNvPr>
          <p:cNvGraphicFramePr/>
          <p:nvPr>
            <p:extLst>
              <p:ext uri="{D42A27DB-BD31-4B8C-83A1-F6EECF244321}">
                <p14:modId xmlns:p14="http://schemas.microsoft.com/office/powerpoint/2010/main" val="3105221189"/>
              </p:ext>
            </p:extLst>
          </p:nvPr>
        </p:nvGraphicFramePr>
        <p:xfrm>
          <a:off x="5981872" y="2426184"/>
          <a:ext cx="3502451" cy="210743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2" name="Diagram 11">
            <a:extLst>
              <a:ext uri="{FF2B5EF4-FFF2-40B4-BE49-F238E27FC236}">
                <a16:creationId xmlns:a16="http://schemas.microsoft.com/office/drawing/2014/main" id="{F5CAF00F-C670-2592-6201-092F9B47754F}"/>
              </a:ext>
            </a:extLst>
          </p:cNvPr>
          <p:cNvGraphicFramePr/>
          <p:nvPr>
            <p:extLst>
              <p:ext uri="{D42A27DB-BD31-4B8C-83A1-F6EECF244321}">
                <p14:modId xmlns:p14="http://schemas.microsoft.com/office/powerpoint/2010/main" val="453233494"/>
              </p:ext>
            </p:extLst>
          </p:nvPr>
        </p:nvGraphicFramePr>
        <p:xfrm>
          <a:off x="5604955" y="2426184"/>
          <a:ext cx="4291015" cy="2860179"/>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14" name="TextBox 13">
            <a:extLst>
              <a:ext uri="{FF2B5EF4-FFF2-40B4-BE49-F238E27FC236}">
                <a16:creationId xmlns:a16="http://schemas.microsoft.com/office/drawing/2014/main" id="{DB426391-AAF1-39EA-C08E-81F8ADAB4CA8}"/>
              </a:ext>
            </a:extLst>
          </p:cNvPr>
          <p:cNvSpPr txBox="1"/>
          <p:nvPr/>
        </p:nvSpPr>
        <p:spPr>
          <a:xfrm>
            <a:off x="4897988" y="190788"/>
            <a:ext cx="991347" cy="286232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cấp chức năng phân rã cho quản lý thực đơn</a:t>
            </a:r>
            <a:endParaRPr lang="en-US"/>
          </a:p>
        </p:txBody>
      </p:sp>
      <p:sp>
        <p:nvSpPr>
          <p:cNvPr id="16" name="TextBox 15">
            <a:extLst>
              <a:ext uri="{FF2B5EF4-FFF2-40B4-BE49-F238E27FC236}">
                <a16:creationId xmlns:a16="http://schemas.microsoft.com/office/drawing/2014/main" id="{9AAA7F95-5FDA-999D-F208-5268B3F5BACD}"/>
              </a:ext>
            </a:extLst>
          </p:cNvPr>
          <p:cNvSpPr txBox="1"/>
          <p:nvPr/>
        </p:nvSpPr>
        <p:spPr>
          <a:xfrm>
            <a:off x="7757212" y="222576"/>
            <a:ext cx="991347" cy="3139321"/>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Sơ đồ phân cấp chức năng phân rã cho quản lý đơn giao hàng</a:t>
            </a:r>
            <a:endParaRPr lang="en-US" sz="1050" i="1">
              <a:solidFill>
                <a:srgbClr val="44546A"/>
              </a:solidFill>
              <a:effectLst/>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71FA0928-DEC0-60D6-47A2-AFDB6103D2DC}"/>
              </a:ext>
            </a:extLst>
          </p:cNvPr>
          <p:cNvSpPr txBox="1"/>
          <p:nvPr/>
        </p:nvSpPr>
        <p:spPr>
          <a:xfrm>
            <a:off x="10061688" y="216792"/>
            <a:ext cx="995917" cy="2585323"/>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cấp chức năng phân rã cho quản lý bàn ăn</a:t>
            </a:r>
            <a:endParaRPr lang="en-US"/>
          </a:p>
        </p:txBody>
      </p:sp>
      <p:sp>
        <p:nvSpPr>
          <p:cNvPr id="20" name="TextBox 19">
            <a:extLst>
              <a:ext uri="{FF2B5EF4-FFF2-40B4-BE49-F238E27FC236}">
                <a16:creationId xmlns:a16="http://schemas.microsoft.com/office/drawing/2014/main" id="{5FF06789-0B1B-8C9F-FB05-C7471C94E1DF}"/>
              </a:ext>
            </a:extLst>
          </p:cNvPr>
          <p:cNvSpPr txBox="1"/>
          <p:nvPr/>
        </p:nvSpPr>
        <p:spPr>
          <a:xfrm>
            <a:off x="5956570" y="3826261"/>
            <a:ext cx="995917" cy="2862322"/>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Sơ đồ phân cấp chức năng phân rã cho quản lý đơn đặt bàn</a:t>
            </a:r>
            <a:endParaRPr lang="en-US" sz="1050" i="1">
              <a:solidFill>
                <a:srgbClr val="44546A"/>
              </a:solidFill>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FBD2F2BA-6DC1-8A15-E89B-8A004A8BE86F}"/>
              </a:ext>
            </a:extLst>
          </p:cNvPr>
          <p:cNvSpPr txBox="1"/>
          <p:nvPr/>
        </p:nvSpPr>
        <p:spPr>
          <a:xfrm>
            <a:off x="9181785" y="3775587"/>
            <a:ext cx="923365" cy="286232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cấp chức năng phân rã cho quản lý gọi món</a:t>
            </a:r>
            <a:endParaRPr lang="en-US"/>
          </a:p>
        </p:txBody>
      </p:sp>
    </p:spTree>
    <p:extLst>
      <p:ext uri="{BB962C8B-B14F-4D97-AF65-F5344CB8AC3E}">
        <p14:creationId xmlns:p14="http://schemas.microsoft.com/office/powerpoint/2010/main" val="761464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2" presetClass="exit" presetSubtype="4" fill="hold" grpId="1" nodeType="withEffect">
                                  <p:stCondLst>
                                    <p:cond delay="0"/>
                                  </p:stCondLst>
                                  <p:childTnLst>
                                    <p:animEffect transition="out" filter="wipe(down)">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23" presetClass="entr" presetSubtype="16"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7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75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7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childTnLst>
                                </p:cTn>
                              </p:par>
                              <p:par>
                                <p:cTn id="39" presetID="42" presetClass="path" presetSubtype="0" accel="50000" decel="50000" fill="hold" grpId="1" nodeType="withEffect">
                                  <p:stCondLst>
                                    <p:cond delay="750"/>
                                  </p:stCondLst>
                                  <p:childTnLst>
                                    <p:animMotion origin="layout" path="M -3.75E-6 -2.96296E-6 L -0.27265 -0.35578 " pathEditMode="relative" rAng="0" ptsTypes="AA">
                                      <p:cBhvr>
                                        <p:cTn id="40" dur="500" fill="hold"/>
                                        <p:tgtEl>
                                          <p:spTgt spid="8"/>
                                        </p:tgtEl>
                                        <p:attrNameLst>
                                          <p:attrName>ppt_x</p:attrName>
                                          <p:attrName>ppt_y</p:attrName>
                                        </p:attrNameLst>
                                      </p:cBhvr>
                                      <p:rCtr x="-13633" y="-17801"/>
                                    </p:animMotion>
                                  </p:childTnLst>
                                </p:cTn>
                              </p:par>
                              <p:par>
                                <p:cTn id="41" presetID="42" presetClass="path" presetSubtype="0" accel="50000" decel="50000" fill="hold" grpId="1" nodeType="withEffect">
                                  <p:stCondLst>
                                    <p:cond delay="750"/>
                                  </p:stCondLst>
                                  <p:childTnLst>
                                    <p:animMotion origin="layout" path="M 2.91667E-6 -1.11111E-6 L -0.04597 -0.26088 " pathEditMode="relative" rAng="0" ptsTypes="AA">
                                      <p:cBhvr>
                                        <p:cTn id="42" dur="500" fill="hold"/>
                                        <p:tgtEl>
                                          <p:spTgt spid="9"/>
                                        </p:tgtEl>
                                        <p:attrNameLst>
                                          <p:attrName>ppt_x</p:attrName>
                                          <p:attrName>ppt_y</p:attrName>
                                        </p:attrNameLst>
                                      </p:cBhvr>
                                      <p:rCtr x="-2305" y="-13056"/>
                                    </p:animMotion>
                                  </p:childTnLst>
                                </p:cTn>
                              </p:par>
                              <p:par>
                                <p:cTn id="43" presetID="42" presetClass="path" presetSubtype="0" accel="50000" decel="50000" fill="hold" grpId="1" nodeType="withEffect">
                                  <p:stCondLst>
                                    <p:cond delay="750"/>
                                  </p:stCondLst>
                                  <p:childTnLst>
                                    <p:animMotion origin="layout" path="M 2.91667E-6 0 L 0.15599 -0.26458 " pathEditMode="relative" rAng="0" ptsTypes="AA">
                                      <p:cBhvr>
                                        <p:cTn id="44" dur="500" fill="hold"/>
                                        <p:tgtEl>
                                          <p:spTgt spid="10"/>
                                        </p:tgtEl>
                                        <p:attrNameLst>
                                          <p:attrName>ppt_x</p:attrName>
                                          <p:attrName>ppt_y</p:attrName>
                                        </p:attrNameLst>
                                      </p:cBhvr>
                                      <p:rCtr x="7799" y="-13241"/>
                                    </p:animMotion>
                                  </p:childTnLst>
                                </p:cTn>
                              </p:par>
                              <p:par>
                                <p:cTn id="45" presetID="42" presetClass="path" presetSubtype="0" accel="50000" decel="50000" fill="hold" grpId="1" nodeType="withEffect">
                                  <p:stCondLst>
                                    <p:cond delay="750"/>
                                  </p:stCondLst>
                                  <p:childTnLst>
                                    <p:animMotion origin="layout" path="M -4.79167E-6 2.59259E-6 L -0.18164 0.21088 " pathEditMode="relative" rAng="0" ptsTypes="AA">
                                      <p:cBhvr>
                                        <p:cTn id="46" dur="500" fill="hold"/>
                                        <p:tgtEl>
                                          <p:spTgt spid="11"/>
                                        </p:tgtEl>
                                        <p:attrNameLst>
                                          <p:attrName>ppt_x</p:attrName>
                                          <p:attrName>ppt_y</p:attrName>
                                        </p:attrNameLst>
                                      </p:cBhvr>
                                      <p:rCtr x="-9089" y="10532"/>
                                    </p:animMotion>
                                  </p:childTnLst>
                                </p:cTn>
                              </p:par>
                              <p:par>
                                <p:cTn id="47" presetID="42" presetClass="path" presetSubtype="0" accel="50000" decel="50000" fill="hold" grpId="1" nodeType="withEffect">
                                  <p:stCondLst>
                                    <p:cond delay="750"/>
                                  </p:stCondLst>
                                  <p:childTnLst>
                                    <p:animMotion origin="layout" path="M 2.91667E-6 1.48148E-6 L 0.07383 0.1581 " pathEditMode="relative" rAng="0" ptsTypes="AA">
                                      <p:cBhvr>
                                        <p:cTn id="48" dur="500" fill="hold"/>
                                        <p:tgtEl>
                                          <p:spTgt spid="12"/>
                                        </p:tgtEl>
                                        <p:attrNameLst>
                                          <p:attrName>ppt_x</p:attrName>
                                          <p:attrName>ppt_y</p:attrName>
                                        </p:attrNameLst>
                                      </p:cBhvr>
                                      <p:rCtr x="3685" y="7894"/>
                                    </p:animMotion>
                                  </p:childTnLst>
                                </p:cTn>
                              </p:par>
                              <p:par>
                                <p:cTn id="49" presetID="22" presetClass="entr" presetSubtype="4" fill="hold" grpId="0" nodeType="withEffect">
                                  <p:stCondLst>
                                    <p:cond delay="125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grpId="0" nodeType="withEffect">
                                  <p:stCondLst>
                                    <p:cond delay="125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par>
                                <p:cTn id="55" presetID="22" presetClass="entr" presetSubtype="4" fill="hold" grpId="0" nodeType="withEffect">
                                  <p:stCondLst>
                                    <p:cond delay="125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par>
                                <p:cTn id="58" presetID="22" presetClass="entr" presetSubtype="4" fill="hold" grpId="0" nodeType="withEffect">
                                  <p:stCondLst>
                                    <p:cond delay="125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grpId="0" nodeType="withEffect">
                                  <p:stCondLst>
                                    <p:cond delay="125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P spid="7" grpId="0"/>
      <p:bldP spid="7" grpId="1"/>
      <p:bldGraphic spid="8" grpId="0">
        <p:bldAsOne/>
      </p:bldGraphic>
      <p:bldGraphic spid="8" grpId="1">
        <p:bldAsOne/>
      </p:bldGraphic>
      <p:bldGraphic spid="9" grpId="0">
        <p:bldAsOne/>
      </p:bldGraphic>
      <p:bldGraphic spid="9" grpId="1">
        <p:bldAsOne/>
      </p:bldGraphic>
      <p:bldGraphic spid="10" grpId="0">
        <p:bldAsOne/>
      </p:bldGraphic>
      <p:bldGraphic spid="10" grpId="1">
        <p:bldAsOne/>
      </p:bldGraphic>
      <p:bldGraphic spid="11" grpId="0">
        <p:bldAsOne/>
      </p:bldGraphic>
      <p:bldGraphic spid="11" grpId="1">
        <p:bldAsOne/>
      </p:bldGraphic>
      <p:bldGraphic spid="12" grpId="0">
        <p:bldAsOne/>
      </p:bldGraphic>
      <p:bldGraphic spid="12" grpId="1">
        <p:bldAsOne/>
      </p:bldGraphic>
      <p:bldP spid="14" grpId="0"/>
      <p:bldP spid="16" grpId="0"/>
      <p:bldP spid="18" grpId="0"/>
      <p:bldP spid="20"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CD3F-0D82-F028-3384-99AF7584386A}"/>
              </a:ext>
            </a:extLst>
          </p:cNvPr>
          <p:cNvSpPr>
            <a:spLocks noGrp="1"/>
          </p:cNvSpPr>
          <p:nvPr>
            <p:ph type="title"/>
          </p:nvPr>
        </p:nvSpPr>
        <p:spPr>
          <a:xfrm>
            <a:off x="872625" y="-320040"/>
            <a:ext cx="10058400" cy="1609344"/>
          </a:xfrm>
        </p:spPr>
        <p:txBody>
          <a:bodyPr>
            <a:normAutofit/>
          </a:bodyPr>
          <a:lstStyle/>
          <a:p>
            <a:r>
              <a:rPr lang="vi-VN" sz="4000"/>
              <a:t>Xây dựng kế hoạch bài toán</a:t>
            </a:r>
            <a:endParaRPr lang="en-US" sz="4000"/>
          </a:p>
        </p:txBody>
      </p:sp>
      <p:sp>
        <p:nvSpPr>
          <p:cNvPr id="4" name="Slide Number Placeholder 3">
            <a:extLst>
              <a:ext uri="{FF2B5EF4-FFF2-40B4-BE49-F238E27FC236}">
                <a16:creationId xmlns:a16="http://schemas.microsoft.com/office/drawing/2014/main" id="{6E983D0B-EBCB-6159-2A63-FCE527328067}"/>
              </a:ext>
            </a:extLst>
          </p:cNvPr>
          <p:cNvSpPr>
            <a:spLocks noGrp="1"/>
          </p:cNvSpPr>
          <p:nvPr>
            <p:ph type="sldNum" sz="quarter" idx="12"/>
          </p:nvPr>
        </p:nvSpPr>
        <p:spPr/>
        <p:txBody>
          <a:bodyPr/>
          <a:lstStyle/>
          <a:p>
            <a:fld id="{4FAB73BC-B049-4115-A692-8D63A059BFB8}" type="slidenum">
              <a:rPr lang="en-US" smtClean="0"/>
              <a:t>6</a:t>
            </a:fld>
            <a:endParaRPr lang="en-US" dirty="0"/>
          </a:p>
        </p:txBody>
      </p:sp>
      <p:graphicFrame>
        <p:nvGraphicFramePr>
          <p:cNvPr id="5" name="Table 4">
            <a:extLst>
              <a:ext uri="{FF2B5EF4-FFF2-40B4-BE49-F238E27FC236}">
                <a16:creationId xmlns:a16="http://schemas.microsoft.com/office/drawing/2014/main" id="{C5CE4823-1598-0056-27C1-1B0D9892D165}"/>
              </a:ext>
            </a:extLst>
          </p:cNvPr>
          <p:cNvGraphicFramePr>
            <a:graphicFrameLocks noGrp="1"/>
          </p:cNvGraphicFramePr>
          <p:nvPr>
            <p:extLst>
              <p:ext uri="{D42A27DB-BD31-4B8C-83A1-F6EECF244321}">
                <p14:modId xmlns:p14="http://schemas.microsoft.com/office/powerpoint/2010/main" val="3292052861"/>
              </p:ext>
            </p:extLst>
          </p:nvPr>
        </p:nvGraphicFramePr>
        <p:xfrm>
          <a:off x="872625" y="954724"/>
          <a:ext cx="10288433" cy="5500622"/>
        </p:xfrm>
        <a:graphic>
          <a:graphicData uri="http://schemas.openxmlformats.org/drawingml/2006/table">
            <a:tbl>
              <a:tblPr firstRow="1" firstCol="1" bandRow="1">
                <a:tableStyleId>{5C22544A-7EE6-4342-B048-85BDC9FD1C3A}</a:tableStyleId>
              </a:tblPr>
              <a:tblGrid>
                <a:gridCol w="768942">
                  <a:extLst>
                    <a:ext uri="{9D8B030D-6E8A-4147-A177-3AD203B41FA5}">
                      <a16:colId xmlns:a16="http://schemas.microsoft.com/office/drawing/2014/main" val="3398791909"/>
                    </a:ext>
                  </a:extLst>
                </a:gridCol>
                <a:gridCol w="2480096">
                  <a:extLst>
                    <a:ext uri="{9D8B030D-6E8A-4147-A177-3AD203B41FA5}">
                      <a16:colId xmlns:a16="http://schemas.microsoft.com/office/drawing/2014/main" val="3607258000"/>
                    </a:ext>
                  </a:extLst>
                </a:gridCol>
                <a:gridCol w="2466506">
                  <a:extLst>
                    <a:ext uri="{9D8B030D-6E8A-4147-A177-3AD203B41FA5}">
                      <a16:colId xmlns:a16="http://schemas.microsoft.com/office/drawing/2014/main" val="1302860623"/>
                    </a:ext>
                  </a:extLst>
                </a:gridCol>
                <a:gridCol w="1515237">
                  <a:extLst>
                    <a:ext uri="{9D8B030D-6E8A-4147-A177-3AD203B41FA5}">
                      <a16:colId xmlns:a16="http://schemas.microsoft.com/office/drawing/2014/main" val="3774573325"/>
                    </a:ext>
                  </a:extLst>
                </a:gridCol>
                <a:gridCol w="3057652">
                  <a:extLst>
                    <a:ext uri="{9D8B030D-6E8A-4147-A177-3AD203B41FA5}">
                      <a16:colId xmlns:a16="http://schemas.microsoft.com/office/drawing/2014/main" val="650085705"/>
                    </a:ext>
                  </a:extLst>
                </a:gridCol>
              </a:tblGrid>
              <a:tr h="432143">
                <a:tc>
                  <a:txBody>
                    <a:bodyPr/>
                    <a:lstStyle/>
                    <a:p>
                      <a:pPr marL="0" marR="0" algn="just">
                        <a:lnSpc>
                          <a:spcPct val="150000"/>
                        </a:lnSpc>
                        <a:spcBef>
                          <a:spcPts val="600"/>
                        </a:spcBef>
                        <a:spcAft>
                          <a:spcPts val="600"/>
                        </a:spcAft>
                      </a:pPr>
                      <a:r>
                        <a:rPr lang="en-US" sz="1400">
                          <a:effectLst/>
                        </a:rPr>
                        <a:t>STT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Nội dung công việc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Chi tiết công việc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Thời gian thực hiện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Thành viên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extLst>
                  <a:ext uri="{0D108BD9-81ED-4DB2-BD59-A6C34878D82A}">
                    <a16:rowId xmlns:a16="http://schemas.microsoft.com/office/drawing/2014/main" val="3960816762"/>
                  </a:ext>
                </a:extLst>
              </a:tr>
              <a:tr h="2164838">
                <a:tc>
                  <a:txBody>
                    <a:bodyPr/>
                    <a:lstStyle/>
                    <a:p>
                      <a:pPr marL="0" marR="0" algn="just">
                        <a:lnSpc>
                          <a:spcPct val="150000"/>
                        </a:lnSpc>
                        <a:spcBef>
                          <a:spcPts val="600"/>
                        </a:spcBef>
                        <a:spcAft>
                          <a:spcPts val="60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Khảo sát nghiệp vụ</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Mô tả nghiệp vụ</a:t>
                      </a:r>
                    </a:p>
                    <a:p>
                      <a:pPr marL="0" marR="0" algn="just">
                        <a:lnSpc>
                          <a:spcPct val="150000"/>
                        </a:lnSpc>
                        <a:spcBef>
                          <a:spcPts val="600"/>
                        </a:spcBef>
                        <a:spcAft>
                          <a:spcPts val="600"/>
                        </a:spcAft>
                      </a:pPr>
                      <a:r>
                        <a:rPr lang="en-US" sz="1400">
                          <a:effectLst/>
                        </a:rPr>
                        <a:t>Khảo sát nghiệp vụ</a:t>
                      </a:r>
                    </a:p>
                    <a:p>
                      <a:pPr marL="0" marR="0" algn="just">
                        <a:lnSpc>
                          <a:spcPct val="150000"/>
                        </a:lnSpc>
                        <a:spcBef>
                          <a:spcPts val="600"/>
                        </a:spcBef>
                        <a:spcAft>
                          <a:spcPts val="600"/>
                        </a:spcAft>
                      </a:pPr>
                      <a:r>
                        <a:rPr lang="en-US" sz="1400">
                          <a:effectLst/>
                        </a:rPr>
                        <a:t>Tìm hiểu thông tin cơ bản của nghiệp vụ</a:t>
                      </a:r>
                    </a:p>
                    <a:p>
                      <a:pPr marL="0" marR="0" algn="just">
                        <a:lnSpc>
                          <a:spcPct val="150000"/>
                        </a:lnSpc>
                        <a:spcBef>
                          <a:spcPts val="600"/>
                        </a:spcBef>
                        <a:spcAft>
                          <a:spcPts val="600"/>
                        </a:spcAft>
                      </a:pPr>
                      <a:r>
                        <a:rPr lang="en-US" sz="1400">
                          <a:effectLst/>
                        </a:rPr>
                        <a:t>Lập bảng kế hoạch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9/6/2022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Chống Chí Dinh</a:t>
                      </a:r>
                    </a:p>
                    <a:p>
                      <a:pPr marL="0" marR="0" algn="just">
                        <a:lnSpc>
                          <a:spcPct val="150000"/>
                        </a:lnSpc>
                        <a:spcBef>
                          <a:spcPts val="600"/>
                        </a:spcBef>
                        <a:spcAft>
                          <a:spcPts val="600"/>
                        </a:spcAft>
                      </a:pPr>
                      <a:r>
                        <a:rPr lang="en-US" sz="1400">
                          <a:effectLst/>
                        </a:rPr>
                        <a:t>Nguyễn Tô Thụy 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extLst>
                  <a:ext uri="{0D108BD9-81ED-4DB2-BD59-A6C34878D82A}">
                    <a16:rowId xmlns:a16="http://schemas.microsoft.com/office/drawing/2014/main" val="307893435"/>
                  </a:ext>
                </a:extLst>
              </a:tr>
              <a:tr h="1121685">
                <a:tc>
                  <a:txBody>
                    <a:bodyPr/>
                    <a:lstStyle/>
                    <a:p>
                      <a:pPr marL="0" marR="0" algn="just">
                        <a:lnSpc>
                          <a:spcPct val="150000"/>
                        </a:lnSpc>
                        <a:spcBef>
                          <a:spcPts val="600"/>
                        </a:spcBef>
                        <a:spcAft>
                          <a:spcPts val="60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Vẽ Use-Case, CDM, BPM,…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Xác định chức năng và dịch vụ cơ bản, các thực thể và các mối quan hệ,….</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10/6/2022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 </a:t>
                      </a:r>
                    </a:p>
                    <a:p>
                      <a:pPr marL="0" marR="0" algn="just">
                        <a:lnSpc>
                          <a:spcPct val="150000"/>
                        </a:lnSpc>
                        <a:spcBef>
                          <a:spcPts val="600"/>
                        </a:spcBef>
                        <a:spcAft>
                          <a:spcPts val="600"/>
                        </a:spcAft>
                      </a:pPr>
                      <a:r>
                        <a:rPr lang="en-US" sz="1400">
                          <a:effectLst/>
                        </a:rPr>
                        <a:t>Chống Chí Dinh</a:t>
                      </a:r>
                    </a:p>
                    <a:p>
                      <a:pPr marL="0" marR="0" algn="just">
                        <a:lnSpc>
                          <a:spcPct val="150000"/>
                        </a:lnSpc>
                        <a:spcBef>
                          <a:spcPts val="600"/>
                        </a:spcBef>
                        <a:spcAft>
                          <a:spcPts val="600"/>
                        </a:spcAft>
                      </a:pPr>
                      <a:r>
                        <a:rPr lang="en-US" sz="1400">
                          <a:effectLst/>
                        </a:rPr>
                        <a:t>Nguyễn Tô Thụy 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extLst>
                  <a:ext uri="{0D108BD9-81ED-4DB2-BD59-A6C34878D82A}">
                    <a16:rowId xmlns:a16="http://schemas.microsoft.com/office/drawing/2014/main" val="1460421096"/>
                  </a:ext>
                </a:extLst>
              </a:tr>
              <a:tr h="661990">
                <a:tc>
                  <a:txBody>
                    <a:bodyPr/>
                    <a:lstStyle/>
                    <a:p>
                      <a:pPr marL="0" marR="0" algn="just">
                        <a:lnSpc>
                          <a:spcPct val="150000"/>
                        </a:lnSpc>
                        <a:spcBef>
                          <a:spcPts val="600"/>
                        </a:spcBef>
                        <a:spcAft>
                          <a:spcPts val="60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Thiết kế giao diện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Xác định các chức năng cơ bản, hướng phát triển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15/6/2022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Chống Chí Dinh</a:t>
                      </a:r>
                    </a:p>
                    <a:p>
                      <a:pPr marL="0" marR="0" algn="just">
                        <a:lnSpc>
                          <a:spcPct val="150000"/>
                        </a:lnSpc>
                        <a:spcBef>
                          <a:spcPts val="600"/>
                        </a:spcBef>
                        <a:spcAft>
                          <a:spcPts val="600"/>
                        </a:spcAft>
                      </a:pPr>
                      <a:r>
                        <a:rPr lang="en-US" sz="1400">
                          <a:effectLst/>
                        </a:rPr>
                        <a:t>Nguyễn Tô Thụy 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extLst>
                  <a:ext uri="{0D108BD9-81ED-4DB2-BD59-A6C34878D82A}">
                    <a16:rowId xmlns:a16="http://schemas.microsoft.com/office/drawing/2014/main" val="4276603558"/>
                  </a:ext>
                </a:extLst>
              </a:tr>
              <a:tr h="661990">
                <a:tc>
                  <a:txBody>
                    <a:bodyPr/>
                    <a:lstStyle/>
                    <a:p>
                      <a:pPr marL="0" marR="0" algn="just">
                        <a:lnSpc>
                          <a:spcPct val="150000"/>
                        </a:lnSpc>
                        <a:spcBef>
                          <a:spcPts val="600"/>
                        </a:spcBef>
                        <a:spcAft>
                          <a:spcPts val="60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Viết chương trình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Code C# cho các chức năng của phần mềm</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19/6/2022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tc>
                  <a:txBody>
                    <a:bodyPr/>
                    <a:lstStyle/>
                    <a:p>
                      <a:pPr marL="0" marR="0" algn="just">
                        <a:lnSpc>
                          <a:spcPct val="150000"/>
                        </a:lnSpc>
                        <a:spcBef>
                          <a:spcPts val="600"/>
                        </a:spcBef>
                        <a:spcAft>
                          <a:spcPts val="600"/>
                        </a:spcAft>
                      </a:pPr>
                      <a:r>
                        <a:rPr lang="en-US" sz="1400">
                          <a:effectLst/>
                        </a:rPr>
                        <a:t>Chống Chí Dinh</a:t>
                      </a:r>
                    </a:p>
                    <a:p>
                      <a:pPr marL="0" marR="0" algn="just">
                        <a:lnSpc>
                          <a:spcPct val="150000"/>
                        </a:lnSpc>
                        <a:spcBef>
                          <a:spcPts val="600"/>
                        </a:spcBef>
                        <a:spcAft>
                          <a:spcPts val="600"/>
                        </a:spcAft>
                      </a:pPr>
                      <a:r>
                        <a:rPr lang="en-US" sz="1400">
                          <a:effectLst/>
                        </a:rPr>
                        <a:t>Nguyễn Tô Thụy Anh</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614" marR="42614" marT="0" marB="0" anchor="ctr"/>
                </a:tc>
                <a:extLst>
                  <a:ext uri="{0D108BD9-81ED-4DB2-BD59-A6C34878D82A}">
                    <a16:rowId xmlns:a16="http://schemas.microsoft.com/office/drawing/2014/main" val="1038793669"/>
                  </a:ext>
                </a:extLst>
              </a:tr>
            </a:tbl>
          </a:graphicData>
        </a:graphic>
      </p:graphicFrame>
    </p:spTree>
    <p:extLst>
      <p:ext uri="{BB962C8B-B14F-4D97-AF65-F5344CB8AC3E}">
        <p14:creationId xmlns:p14="http://schemas.microsoft.com/office/powerpoint/2010/main" val="31070107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D371-1F1D-4BC0-9489-2F135989F584}"/>
              </a:ext>
            </a:extLst>
          </p:cNvPr>
          <p:cNvSpPr>
            <a:spLocks noGrp="1"/>
          </p:cNvSpPr>
          <p:nvPr>
            <p:ph type="title"/>
          </p:nvPr>
        </p:nvSpPr>
        <p:spPr>
          <a:xfrm>
            <a:off x="621613" y="2121408"/>
            <a:ext cx="3439399" cy="1111086"/>
          </a:xfrm>
        </p:spPr>
        <p:txBody>
          <a:bodyPr>
            <a:normAutofit/>
          </a:bodyPr>
          <a:lstStyle/>
          <a:p>
            <a:r>
              <a:rPr lang="vi-VN" sz="3600"/>
              <a:t>Sơ đồ usecase</a:t>
            </a:r>
            <a:endParaRPr lang="en-US" sz="3600"/>
          </a:p>
        </p:txBody>
      </p:sp>
      <p:sp>
        <p:nvSpPr>
          <p:cNvPr id="4" name="Slide Number Placeholder 3">
            <a:extLst>
              <a:ext uri="{FF2B5EF4-FFF2-40B4-BE49-F238E27FC236}">
                <a16:creationId xmlns:a16="http://schemas.microsoft.com/office/drawing/2014/main" id="{90992F8A-A1B2-ECF8-819F-0545840A66BD}"/>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 name="Picture 4">
            <a:extLst>
              <a:ext uri="{FF2B5EF4-FFF2-40B4-BE49-F238E27FC236}">
                <a16:creationId xmlns:a16="http://schemas.microsoft.com/office/drawing/2014/main" id="{1DC3151D-607B-3504-23F9-50DE5A7AB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1012" y="253308"/>
            <a:ext cx="6237438" cy="6048540"/>
          </a:xfrm>
          <a:prstGeom prst="rect">
            <a:avLst/>
          </a:prstGeom>
          <a:noFill/>
          <a:ln>
            <a:noFill/>
          </a:ln>
        </p:spPr>
      </p:pic>
      <p:sp>
        <p:nvSpPr>
          <p:cNvPr id="7" name="TextBox 6">
            <a:extLst>
              <a:ext uri="{FF2B5EF4-FFF2-40B4-BE49-F238E27FC236}">
                <a16:creationId xmlns:a16="http://schemas.microsoft.com/office/drawing/2014/main" id="{959A0063-81D2-F0E4-8896-4A1835D305E4}"/>
              </a:ext>
            </a:extLst>
          </p:cNvPr>
          <p:cNvSpPr txBox="1"/>
          <p:nvPr/>
        </p:nvSpPr>
        <p:spPr>
          <a:xfrm>
            <a:off x="10703859" y="2441993"/>
            <a:ext cx="1013012" cy="1200329"/>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Usecase tổng quan</a:t>
            </a:r>
            <a:endParaRPr lang="en-US"/>
          </a:p>
        </p:txBody>
      </p:sp>
      <p:pic>
        <p:nvPicPr>
          <p:cNvPr id="8" name="Picture 7">
            <a:extLst>
              <a:ext uri="{FF2B5EF4-FFF2-40B4-BE49-F238E27FC236}">
                <a16:creationId xmlns:a16="http://schemas.microsoft.com/office/drawing/2014/main" id="{282861A6-48B9-6536-7285-658BB0714C80}"/>
              </a:ext>
            </a:extLst>
          </p:cNvPr>
          <p:cNvPicPr>
            <a:picLocks noChangeAspect="1"/>
          </p:cNvPicPr>
          <p:nvPr/>
        </p:nvPicPr>
        <p:blipFill>
          <a:blip r:embed="rId3"/>
          <a:stretch>
            <a:fillRect/>
          </a:stretch>
        </p:blipFill>
        <p:spPr>
          <a:xfrm>
            <a:off x="4466421" y="556152"/>
            <a:ext cx="5756275" cy="5820410"/>
          </a:xfrm>
          <a:prstGeom prst="rect">
            <a:avLst/>
          </a:prstGeom>
        </p:spPr>
      </p:pic>
      <p:sp>
        <p:nvSpPr>
          <p:cNvPr id="10" name="TextBox 9">
            <a:extLst>
              <a:ext uri="{FF2B5EF4-FFF2-40B4-BE49-F238E27FC236}">
                <a16:creationId xmlns:a16="http://schemas.microsoft.com/office/drawing/2014/main" id="{64087AD9-B51C-8413-2908-50C78B00FDC2}"/>
              </a:ext>
            </a:extLst>
          </p:cNvPr>
          <p:cNvSpPr txBox="1"/>
          <p:nvPr/>
        </p:nvSpPr>
        <p:spPr>
          <a:xfrm>
            <a:off x="10703859" y="2121408"/>
            <a:ext cx="770965" cy="2031325"/>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rã Quản lý thực đơn</a:t>
            </a:r>
            <a:endParaRPr lang="en-US"/>
          </a:p>
        </p:txBody>
      </p:sp>
      <p:pic>
        <p:nvPicPr>
          <p:cNvPr id="11" name="Picture 10">
            <a:extLst>
              <a:ext uri="{FF2B5EF4-FFF2-40B4-BE49-F238E27FC236}">
                <a16:creationId xmlns:a16="http://schemas.microsoft.com/office/drawing/2014/main" id="{9EA0C016-4BDF-B98B-BE07-D930AC5510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838" y="1306028"/>
            <a:ext cx="3506470" cy="2846705"/>
          </a:xfrm>
          <a:prstGeom prst="rect">
            <a:avLst/>
          </a:prstGeom>
          <a:noFill/>
          <a:ln>
            <a:noFill/>
          </a:ln>
        </p:spPr>
      </p:pic>
      <p:sp>
        <p:nvSpPr>
          <p:cNvPr id="13" name="TextBox 12">
            <a:extLst>
              <a:ext uri="{FF2B5EF4-FFF2-40B4-BE49-F238E27FC236}">
                <a16:creationId xmlns:a16="http://schemas.microsoft.com/office/drawing/2014/main" id="{A576949C-2BD9-5CB7-B197-F8A98AB6DE72}"/>
              </a:ext>
            </a:extLst>
          </p:cNvPr>
          <p:cNvSpPr txBox="1"/>
          <p:nvPr/>
        </p:nvSpPr>
        <p:spPr>
          <a:xfrm>
            <a:off x="621613" y="4358118"/>
            <a:ext cx="6096000"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rã Quản lý đơn đặt hàng</a:t>
            </a:r>
            <a:endParaRPr lang="en-US"/>
          </a:p>
        </p:txBody>
      </p:sp>
      <p:pic>
        <p:nvPicPr>
          <p:cNvPr id="14" name="Picture 13">
            <a:extLst>
              <a:ext uri="{FF2B5EF4-FFF2-40B4-BE49-F238E27FC236}">
                <a16:creationId xmlns:a16="http://schemas.microsoft.com/office/drawing/2014/main" id="{F9D88027-B3ED-58B9-675F-F3ABE40CF3DB}"/>
              </a:ext>
            </a:extLst>
          </p:cNvPr>
          <p:cNvPicPr>
            <a:picLocks noChangeAspect="1"/>
          </p:cNvPicPr>
          <p:nvPr/>
        </p:nvPicPr>
        <p:blipFill>
          <a:blip r:embed="rId5"/>
          <a:stretch>
            <a:fillRect/>
          </a:stretch>
        </p:blipFill>
        <p:spPr>
          <a:xfrm>
            <a:off x="3836056" y="1684330"/>
            <a:ext cx="4388945" cy="2355895"/>
          </a:xfrm>
          <a:prstGeom prst="rect">
            <a:avLst/>
          </a:prstGeom>
        </p:spPr>
      </p:pic>
      <p:sp>
        <p:nvSpPr>
          <p:cNvPr id="16" name="TextBox 15">
            <a:extLst>
              <a:ext uri="{FF2B5EF4-FFF2-40B4-BE49-F238E27FC236}">
                <a16:creationId xmlns:a16="http://schemas.microsoft.com/office/drawing/2014/main" id="{7EC0CA6B-95E2-4A73-C9A5-7E1A29AD1B26}"/>
              </a:ext>
            </a:extLst>
          </p:cNvPr>
          <p:cNvSpPr txBox="1"/>
          <p:nvPr/>
        </p:nvSpPr>
        <p:spPr>
          <a:xfrm>
            <a:off x="4132729" y="4358118"/>
            <a:ext cx="3926541" cy="369332"/>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Sơ đồ phân rã Quản lý nhân viên</a:t>
            </a:r>
            <a:endParaRPr lang="en-US" sz="1050" i="1">
              <a:solidFill>
                <a:srgbClr val="44546A"/>
              </a:solidFill>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77A600DE-AACD-6707-323E-85F9053163B1}"/>
              </a:ext>
            </a:extLst>
          </p:cNvPr>
          <p:cNvPicPr>
            <a:picLocks noChangeAspect="1"/>
          </p:cNvPicPr>
          <p:nvPr/>
        </p:nvPicPr>
        <p:blipFill>
          <a:blip r:embed="rId6"/>
          <a:stretch>
            <a:fillRect/>
          </a:stretch>
        </p:blipFill>
        <p:spPr>
          <a:xfrm>
            <a:off x="7983701" y="1705956"/>
            <a:ext cx="4208299" cy="2354129"/>
          </a:xfrm>
          <a:prstGeom prst="rect">
            <a:avLst/>
          </a:prstGeom>
        </p:spPr>
      </p:pic>
      <p:sp>
        <p:nvSpPr>
          <p:cNvPr id="19" name="TextBox 18">
            <a:extLst>
              <a:ext uri="{FF2B5EF4-FFF2-40B4-BE49-F238E27FC236}">
                <a16:creationId xmlns:a16="http://schemas.microsoft.com/office/drawing/2014/main" id="{71320244-5C2D-D764-C06A-DA801E264CCB}"/>
              </a:ext>
            </a:extLst>
          </p:cNvPr>
          <p:cNvSpPr txBox="1"/>
          <p:nvPr/>
        </p:nvSpPr>
        <p:spPr>
          <a:xfrm>
            <a:off x="8392962" y="4358118"/>
            <a:ext cx="6127376"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rã Quản lý khách hàng</a:t>
            </a:r>
            <a:endParaRPr lang="en-US"/>
          </a:p>
        </p:txBody>
      </p:sp>
      <p:pic>
        <p:nvPicPr>
          <p:cNvPr id="20" name="Picture 19">
            <a:extLst>
              <a:ext uri="{FF2B5EF4-FFF2-40B4-BE49-F238E27FC236}">
                <a16:creationId xmlns:a16="http://schemas.microsoft.com/office/drawing/2014/main" id="{E56D188B-1A9B-AA38-2179-F193572DE84C}"/>
              </a:ext>
            </a:extLst>
          </p:cNvPr>
          <p:cNvPicPr>
            <a:picLocks noChangeAspect="1"/>
          </p:cNvPicPr>
          <p:nvPr/>
        </p:nvPicPr>
        <p:blipFill>
          <a:blip r:embed="rId7"/>
          <a:stretch>
            <a:fillRect/>
          </a:stretch>
        </p:blipFill>
        <p:spPr>
          <a:xfrm>
            <a:off x="283746" y="1371363"/>
            <a:ext cx="3783225" cy="2846705"/>
          </a:xfrm>
          <a:prstGeom prst="rect">
            <a:avLst/>
          </a:prstGeom>
        </p:spPr>
      </p:pic>
      <p:sp>
        <p:nvSpPr>
          <p:cNvPr id="22" name="TextBox 21">
            <a:extLst>
              <a:ext uri="{FF2B5EF4-FFF2-40B4-BE49-F238E27FC236}">
                <a16:creationId xmlns:a16="http://schemas.microsoft.com/office/drawing/2014/main" id="{D4F335FD-3D69-154A-2A24-44BB78A65F63}"/>
              </a:ext>
            </a:extLst>
          </p:cNvPr>
          <p:cNvSpPr txBox="1"/>
          <p:nvPr/>
        </p:nvSpPr>
        <p:spPr>
          <a:xfrm>
            <a:off x="454767" y="4346369"/>
            <a:ext cx="3439399" cy="369332"/>
          </a:xfrm>
          <a:prstGeom prst="rect">
            <a:avLst/>
          </a:prstGeom>
          <a:noFill/>
        </p:spPr>
        <p:txBody>
          <a:bodyPr wrap="square">
            <a:spAutoFit/>
          </a:bodyPr>
          <a:lstStyle/>
          <a:p>
            <a:pPr marL="0" marR="0" algn="ctr">
              <a:spcBef>
                <a:spcPts val="0"/>
              </a:spcBef>
              <a:spcAft>
                <a:spcPts val="1000"/>
              </a:spcAft>
            </a:pPr>
            <a:r>
              <a:rPr lang="en-US" sz="1800" i="1">
                <a:solidFill>
                  <a:srgbClr val="44546A"/>
                </a:solidFill>
                <a:effectLst/>
                <a:latin typeface="Times New Roman" panose="02020603050405020304" pitchFamily="18" charset="0"/>
                <a:ea typeface="Times New Roman" panose="02020603050405020304" pitchFamily="18" charset="0"/>
              </a:rPr>
              <a:t>Sơ đồ phân rã Quản lý gọi món</a:t>
            </a:r>
            <a:endParaRPr lang="en-US" sz="1050" i="1">
              <a:solidFill>
                <a:srgbClr val="44546A"/>
              </a:solidFill>
              <a:effectLst/>
              <a:latin typeface="Times New Roman" panose="02020603050405020304" pitchFamily="18" charset="0"/>
              <a:ea typeface="Times New Roman" panose="02020603050405020304" pitchFamily="18" charset="0"/>
            </a:endParaRPr>
          </a:p>
        </p:txBody>
      </p:sp>
      <p:pic>
        <p:nvPicPr>
          <p:cNvPr id="23" name="Picture 22">
            <a:extLst>
              <a:ext uri="{FF2B5EF4-FFF2-40B4-BE49-F238E27FC236}">
                <a16:creationId xmlns:a16="http://schemas.microsoft.com/office/drawing/2014/main" id="{EA300201-4868-7345-2EBF-5EBC304A3CED}"/>
              </a:ext>
            </a:extLst>
          </p:cNvPr>
          <p:cNvPicPr>
            <a:picLocks noChangeAspect="1"/>
          </p:cNvPicPr>
          <p:nvPr/>
        </p:nvPicPr>
        <p:blipFill>
          <a:blip r:embed="rId8"/>
          <a:stretch>
            <a:fillRect/>
          </a:stretch>
        </p:blipFill>
        <p:spPr>
          <a:xfrm>
            <a:off x="3818965" y="1644234"/>
            <a:ext cx="4381699" cy="2639170"/>
          </a:xfrm>
          <a:prstGeom prst="rect">
            <a:avLst/>
          </a:prstGeom>
        </p:spPr>
      </p:pic>
      <p:sp>
        <p:nvSpPr>
          <p:cNvPr id="25" name="TextBox 24">
            <a:extLst>
              <a:ext uri="{FF2B5EF4-FFF2-40B4-BE49-F238E27FC236}">
                <a16:creationId xmlns:a16="http://schemas.microsoft.com/office/drawing/2014/main" id="{24942824-F454-8585-D037-FC06CC20CED7}"/>
              </a:ext>
            </a:extLst>
          </p:cNvPr>
          <p:cNvSpPr txBox="1"/>
          <p:nvPr/>
        </p:nvSpPr>
        <p:spPr>
          <a:xfrm>
            <a:off x="4463717" y="4375067"/>
            <a:ext cx="3264563"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rã Quản lý đánh giá</a:t>
            </a:r>
            <a:endParaRPr lang="en-US"/>
          </a:p>
        </p:txBody>
      </p:sp>
      <p:pic>
        <p:nvPicPr>
          <p:cNvPr id="26" name="Picture 25">
            <a:extLst>
              <a:ext uri="{FF2B5EF4-FFF2-40B4-BE49-F238E27FC236}">
                <a16:creationId xmlns:a16="http://schemas.microsoft.com/office/drawing/2014/main" id="{32E4678B-CE2C-663C-EADF-059FBA31F30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37728" y="1448987"/>
            <a:ext cx="3713480" cy="2926080"/>
          </a:xfrm>
          <a:prstGeom prst="rect">
            <a:avLst/>
          </a:prstGeom>
          <a:noFill/>
          <a:ln>
            <a:noFill/>
          </a:ln>
        </p:spPr>
      </p:pic>
      <p:sp>
        <p:nvSpPr>
          <p:cNvPr id="28" name="TextBox 27">
            <a:extLst>
              <a:ext uri="{FF2B5EF4-FFF2-40B4-BE49-F238E27FC236}">
                <a16:creationId xmlns:a16="http://schemas.microsoft.com/office/drawing/2014/main" id="{51DDD859-AB43-B6C7-98EB-784142FE9DA4}"/>
              </a:ext>
            </a:extLst>
          </p:cNvPr>
          <p:cNvSpPr txBox="1"/>
          <p:nvPr/>
        </p:nvSpPr>
        <p:spPr>
          <a:xfrm>
            <a:off x="8409808" y="4346369"/>
            <a:ext cx="3633617" cy="369332"/>
          </a:xfrm>
          <a:prstGeom prst="rect">
            <a:avLst/>
          </a:prstGeom>
          <a:noFill/>
        </p:spPr>
        <p:txBody>
          <a:bodyPr wrap="square">
            <a:spAutoFit/>
          </a:bodyPr>
          <a:lstStyle/>
          <a:p>
            <a:r>
              <a:rPr lang="en-US" sz="1800">
                <a:effectLst/>
                <a:latin typeface="Times New Roman" panose="02020603050405020304" pitchFamily="18" charset="0"/>
                <a:ea typeface="Times New Roman" panose="02020603050405020304" pitchFamily="18" charset="0"/>
              </a:rPr>
              <a:t>Sơ đồ phân rã Quản lý đơn đặt bàn</a:t>
            </a:r>
            <a:endParaRPr lang="en-US"/>
          </a:p>
        </p:txBody>
      </p:sp>
    </p:spTree>
    <p:extLst>
      <p:ext uri="{BB962C8B-B14F-4D97-AF65-F5344CB8AC3E}">
        <p14:creationId xmlns:p14="http://schemas.microsoft.com/office/powerpoint/2010/main" val="842235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2" fill="hold" nodeType="clickEffect">
                                  <p:stCondLst>
                                    <p:cond delay="0"/>
                                  </p:stCondLst>
                                  <p:childTnLst>
                                    <p:animEffect transition="out" filter="wipe(righ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2" presetClass="exit" presetSubtype="2" fill="hold" grpId="1" nodeType="withEffect">
                                  <p:stCondLst>
                                    <p:cond delay="0"/>
                                  </p:stCondLst>
                                  <p:childTnLst>
                                    <p:animEffect transition="out" filter="wipe(right)">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22" presetClass="entr" presetSubtype="8" fill="hold" nodeType="withEffect">
                                  <p:stCondLst>
                                    <p:cond delay="75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grpId="0" nodeType="withEffect">
                                  <p:stCondLst>
                                    <p:cond delay="1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nodeType="clickEffect">
                                  <p:stCondLst>
                                    <p:cond delay="0"/>
                                  </p:stCondLst>
                                  <p:childTnLst>
                                    <p:animEffect transition="out" filter="wipe(right)">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22" presetClass="exit" presetSubtype="2" fill="hold" grpId="1" nodeType="withEffect">
                                  <p:stCondLst>
                                    <p:cond delay="0"/>
                                  </p:stCondLst>
                                  <p:childTnLst>
                                    <p:animEffect transition="out" filter="wipe(right)">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22" presetClass="exit" presetSubtype="2" fill="hold" grpId="0" nodeType="withEffect">
                                  <p:stCondLst>
                                    <p:cond delay="0"/>
                                  </p:stCondLst>
                                  <p:childTnLst>
                                    <p:animEffect transition="out" filter="wipe(right)">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22" presetClass="entr" presetSubtype="8" fill="hold" nodeType="withEffect">
                                  <p:stCondLst>
                                    <p:cond delay="75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125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nodeType="withEffect">
                                  <p:stCondLst>
                                    <p:cond delay="7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125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nodeType="withEffect">
                                  <p:stCondLst>
                                    <p:cond delay="75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8" fill="hold" grpId="0" nodeType="withEffect">
                                  <p:stCondLst>
                                    <p:cond delay="125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2" fill="hold" nodeType="clickEffect">
                                  <p:stCondLst>
                                    <p:cond delay="0"/>
                                  </p:stCondLst>
                                  <p:childTnLst>
                                    <p:animEffect transition="out" filter="wipe(right)">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22" presetClass="exit" presetSubtype="2" fill="hold" grpId="1" nodeType="withEffect">
                                  <p:stCondLst>
                                    <p:cond delay="0"/>
                                  </p:stCondLst>
                                  <p:childTnLst>
                                    <p:animEffect transition="out" filter="wipe(right)">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par>
                                <p:cTn id="62" presetID="22" presetClass="exit" presetSubtype="2" fill="hold" nodeType="withEffect">
                                  <p:stCondLst>
                                    <p:cond delay="0"/>
                                  </p:stCondLst>
                                  <p:childTnLst>
                                    <p:animEffect transition="out" filter="wipe(right)">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par>
                                <p:cTn id="65" presetID="22" presetClass="exit" presetSubtype="2" fill="hold" grpId="1" nodeType="withEffect">
                                  <p:stCondLst>
                                    <p:cond delay="0"/>
                                  </p:stCondLst>
                                  <p:childTnLst>
                                    <p:animEffect transition="out" filter="wipe(right)">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par>
                                <p:cTn id="68" presetID="22" presetClass="exit" presetSubtype="2" fill="hold" nodeType="withEffect">
                                  <p:stCondLst>
                                    <p:cond delay="0"/>
                                  </p:stCondLst>
                                  <p:childTnLst>
                                    <p:animEffect transition="out" filter="wipe(right)">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22" presetClass="exit" presetSubtype="2" fill="hold" grpId="1" nodeType="withEffect">
                                  <p:stCondLst>
                                    <p:cond delay="0"/>
                                  </p:stCondLst>
                                  <p:childTnLst>
                                    <p:animEffect transition="out" filter="wipe(right)">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par>
                                <p:cTn id="74" presetID="22" presetClass="entr" presetSubtype="8" fill="hold" nodeType="withEffect">
                                  <p:stCondLst>
                                    <p:cond delay="75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par>
                                <p:cTn id="77" presetID="22" presetClass="entr" presetSubtype="8" fill="hold" grpId="0" nodeType="withEffect">
                                  <p:stCondLst>
                                    <p:cond delay="125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par>
                                <p:cTn id="83" presetID="22" presetClass="entr" presetSubtype="8" fill="hold" grpId="0" nodeType="withEffect">
                                  <p:stCondLst>
                                    <p:cond delay="125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par>
                                <p:cTn id="86" presetID="22" presetClass="entr" presetSubtype="8" fill="hold" nodeType="withEffect">
                                  <p:stCondLst>
                                    <p:cond delay="75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125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10" grpId="0"/>
      <p:bldP spid="10" grpId="1"/>
      <p:bldP spid="13" grpId="0"/>
      <p:bldP spid="13" grpId="1"/>
      <p:bldP spid="16" grpId="0"/>
      <p:bldP spid="16" grpId="1"/>
      <p:bldP spid="19" grpId="0"/>
      <p:bldP spid="19" grpId="1"/>
      <p:bldP spid="22" grpId="0"/>
      <p:bldP spid="25"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0C4EFD-5D83-8735-564B-E8088D2495FE}"/>
              </a:ext>
            </a:extLst>
          </p:cNvPr>
          <p:cNvPicPr>
            <a:picLocks noChangeAspect="1"/>
          </p:cNvPicPr>
          <p:nvPr/>
        </p:nvPicPr>
        <p:blipFill>
          <a:blip r:embed="rId2"/>
          <a:stretch>
            <a:fillRect/>
          </a:stretch>
        </p:blipFill>
        <p:spPr>
          <a:xfrm>
            <a:off x="0" y="407726"/>
            <a:ext cx="12192000" cy="5677424"/>
          </a:xfrm>
          <a:prstGeom prst="rect">
            <a:avLst/>
          </a:prstGeom>
        </p:spPr>
      </p:pic>
      <p:pic>
        <p:nvPicPr>
          <p:cNvPr id="10" name="Picture 9" descr="Diagram, engineering drawing&#10;&#10;Description automatically generated">
            <a:extLst>
              <a:ext uri="{FF2B5EF4-FFF2-40B4-BE49-F238E27FC236}">
                <a16:creationId xmlns:a16="http://schemas.microsoft.com/office/drawing/2014/main" id="{901686D0-FFCF-5108-7B2D-06FA09B15CF1}"/>
              </a:ext>
            </a:extLst>
          </p:cNvPr>
          <p:cNvPicPr>
            <a:picLocks noChangeAspect="1"/>
          </p:cNvPicPr>
          <p:nvPr/>
        </p:nvPicPr>
        <p:blipFill>
          <a:blip r:embed="rId3"/>
          <a:stretch>
            <a:fillRect/>
          </a:stretch>
        </p:blipFill>
        <p:spPr>
          <a:xfrm>
            <a:off x="0" y="202161"/>
            <a:ext cx="12192000" cy="6520110"/>
          </a:xfrm>
          <a:prstGeom prst="rect">
            <a:avLst/>
          </a:prstGeom>
        </p:spPr>
      </p:pic>
      <p:sp>
        <p:nvSpPr>
          <p:cNvPr id="2" name="Title 1">
            <a:extLst>
              <a:ext uri="{FF2B5EF4-FFF2-40B4-BE49-F238E27FC236}">
                <a16:creationId xmlns:a16="http://schemas.microsoft.com/office/drawing/2014/main" id="{D7E8EFA7-B971-5B7F-B011-4C86BEFC0DED}"/>
              </a:ext>
            </a:extLst>
          </p:cNvPr>
          <p:cNvSpPr>
            <a:spLocks noGrp="1"/>
          </p:cNvSpPr>
          <p:nvPr>
            <p:ph type="title"/>
          </p:nvPr>
        </p:nvSpPr>
        <p:spPr>
          <a:xfrm>
            <a:off x="3336395" y="2676233"/>
            <a:ext cx="5519210" cy="869039"/>
          </a:xfrm>
        </p:spPr>
        <p:txBody>
          <a:bodyPr>
            <a:normAutofit fontScale="90000"/>
          </a:bodyPr>
          <a:lstStyle/>
          <a:p>
            <a:r>
              <a:rPr lang="vi-VN" sz="3600"/>
              <a:t>Mô hình quan niệm dữ liệu (CDM)</a:t>
            </a:r>
            <a:endParaRPr lang="en-US" sz="3600"/>
          </a:p>
        </p:txBody>
      </p:sp>
      <p:sp>
        <p:nvSpPr>
          <p:cNvPr id="4" name="Slide Number Placeholder 3">
            <a:extLst>
              <a:ext uri="{FF2B5EF4-FFF2-40B4-BE49-F238E27FC236}">
                <a16:creationId xmlns:a16="http://schemas.microsoft.com/office/drawing/2014/main" id="{A05BD90F-D8C1-93B0-6A02-1D44338B4872}"/>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6" name="TextBox 5">
            <a:extLst>
              <a:ext uri="{FF2B5EF4-FFF2-40B4-BE49-F238E27FC236}">
                <a16:creationId xmlns:a16="http://schemas.microsoft.com/office/drawing/2014/main" id="{47450363-7B4E-641A-4267-C2E6C1466082}"/>
              </a:ext>
            </a:extLst>
          </p:cNvPr>
          <p:cNvSpPr txBox="1"/>
          <p:nvPr/>
        </p:nvSpPr>
        <p:spPr>
          <a:xfrm>
            <a:off x="981075" y="4693682"/>
            <a:ext cx="2628900" cy="369332"/>
          </a:xfrm>
          <a:prstGeom prst="rect">
            <a:avLst/>
          </a:prstGeom>
          <a:noFill/>
        </p:spPr>
        <p:txBody>
          <a:bodyPr wrap="square" rtlCol="0">
            <a:spAutoFit/>
          </a:bodyPr>
          <a:lstStyle/>
          <a:p>
            <a:r>
              <a:rPr lang="vi-VN" b="1"/>
              <a:t>Sơ đồ ERD</a:t>
            </a:r>
            <a:endParaRPr lang="en-US" b="1"/>
          </a:p>
        </p:txBody>
      </p:sp>
      <p:sp>
        <p:nvSpPr>
          <p:cNvPr id="8" name="TextBox 7">
            <a:extLst>
              <a:ext uri="{FF2B5EF4-FFF2-40B4-BE49-F238E27FC236}">
                <a16:creationId xmlns:a16="http://schemas.microsoft.com/office/drawing/2014/main" id="{96AB9D36-C6EA-590C-37C4-C0C9B0968D3D}"/>
              </a:ext>
            </a:extLst>
          </p:cNvPr>
          <p:cNvSpPr txBox="1"/>
          <p:nvPr/>
        </p:nvSpPr>
        <p:spPr>
          <a:xfrm>
            <a:off x="981075" y="4446494"/>
            <a:ext cx="2120713" cy="369332"/>
          </a:xfrm>
          <a:prstGeom prst="rect">
            <a:avLst/>
          </a:prstGeom>
          <a:noFill/>
        </p:spPr>
        <p:txBody>
          <a:bodyPr wrap="square" rtlCol="0">
            <a:spAutoFit/>
          </a:bodyPr>
          <a:lstStyle/>
          <a:p>
            <a:r>
              <a:rPr lang="vi-VN" b="1"/>
              <a:t>Sơ đồ CDM</a:t>
            </a:r>
            <a:endParaRPr lang="en-US" b="1"/>
          </a:p>
        </p:txBody>
      </p:sp>
    </p:spTree>
    <p:extLst>
      <p:ext uri="{BB962C8B-B14F-4D97-AF65-F5344CB8AC3E}">
        <p14:creationId xmlns:p14="http://schemas.microsoft.com/office/powerpoint/2010/main" val="2873382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8" fill="hold" nodeType="withEffect">
                                  <p:stCondLst>
                                    <p:cond delay="75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1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2" fill="hold" nodeType="clickEffect">
                                  <p:stCondLst>
                                    <p:cond delay="0"/>
                                  </p:stCondLst>
                                  <p:childTnLst>
                                    <p:animEffect transition="out" filter="wipe(right)">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22" presetClass="exit" presetSubtype="2" fill="hold" grpId="1" nodeType="withEffect">
                                  <p:stCondLst>
                                    <p:cond delay="0"/>
                                  </p:stCondLst>
                                  <p:childTnLst>
                                    <p:animEffect transition="out" filter="wipe(right)">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22" presetClass="entr" presetSubtype="8" fill="hold" nodeType="withEffect">
                                  <p:stCondLst>
                                    <p:cond delay="75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18D8-9A0A-828A-1A66-2DD9840D29C4}"/>
              </a:ext>
            </a:extLst>
          </p:cNvPr>
          <p:cNvSpPr>
            <a:spLocks noGrp="1"/>
          </p:cNvSpPr>
          <p:nvPr>
            <p:ph type="title"/>
          </p:nvPr>
        </p:nvSpPr>
        <p:spPr>
          <a:xfrm>
            <a:off x="1572768" y="2277573"/>
            <a:ext cx="10058400" cy="1609344"/>
          </a:xfrm>
        </p:spPr>
        <p:txBody>
          <a:bodyPr/>
          <a:lstStyle/>
          <a:p>
            <a:r>
              <a:rPr lang="vi-VN"/>
              <a:t>Mô hình vật lý (PDM)</a:t>
            </a:r>
            <a:endParaRPr lang="en-US"/>
          </a:p>
        </p:txBody>
      </p:sp>
      <p:sp>
        <p:nvSpPr>
          <p:cNvPr id="4" name="Slide Number Placeholder 3">
            <a:extLst>
              <a:ext uri="{FF2B5EF4-FFF2-40B4-BE49-F238E27FC236}">
                <a16:creationId xmlns:a16="http://schemas.microsoft.com/office/drawing/2014/main" id="{6DAF15F0-F59C-A08E-E3CB-CCF3A0DA063C}"/>
              </a:ext>
            </a:extLst>
          </p:cNvPr>
          <p:cNvSpPr>
            <a:spLocks noGrp="1"/>
          </p:cNvSpPr>
          <p:nvPr>
            <p:ph type="sldNum" sz="quarter" idx="12"/>
          </p:nvPr>
        </p:nvSpPr>
        <p:spPr/>
        <p:txBody>
          <a:bodyPr/>
          <a:lstStyle/>
          <a:p>
            <a:fld id="{4FAB73BC-B049-4115-A692-8D63A059BFB8}" type="slidenum">
              <a:rPr lang="en-US" smtClean="0"/>
              <a:t>9</a:t>
            </a:fld>
            <a:endParaRPr lang="en-US" dirty="0"/>
          </a:p>
        </p:txBody>
      </p:sp>
      <p:pic>
        <p:nvPicPr>
          <p:cNvPr id="5" name="Picture 4">
            <a:extLst>
              <a:ext uri="{FF2B5EF4-FFF2-40B4-BE49-F238E27FC236}">
                <a16:creationId xmlns:a16="http://schemas.microsoft.com/office/drawing/2014/main" id="{57588A1E-AA61-9337-7527-18BA1211AF18}"/>
              </a:ext>
            </a:extLst>
          </p:cNvPr>
          <p:cNvPicPr>
            <a:picLocks noChangeAspect="1"/>
          </p:cNvPicPr>
          <p:nvPr/>
        </p:nvPicPr>
        <p:blipFill>
          <a:blip r:embed="rId2"/>
          <a:stretch>
            <a:fillRect/>
          </a:stretch>
        </p:blipFill>
        <p:spPr>
          <a:xfrm>
            <a:off x="-1" y="647700"/>
            <a:ext cx="12158869" cy="5734050"/>
          </a:xfrm>
          <a:prstGeom prst="rect">
            <a:avLst/>
          </a:prstGeom>
        </p:spPr>
      </p:pic>
      <p:sp>
        <p:nvSpPr>
          <p:cNvPr id="6" name="TextBox 5">
            <a:extLst>
              <a:ext uri="{FF2B5EF4-FFF2-40B4-BE49-F238E27FC236}">
                <a16:creationId xmlns:a16="http://schemas.microsoft.com/office/drawing/2014/main" id="{5DD23F18-48DB-A8C9-9456-3EC38B9BD692}"/>
              </a:ext>
            </a:extLst>
          </p:cNvPr>
          <p:cNvSpPr txBox="1"/>
          <p:nvPr/>
        </p:nvSpPr>
        <p:spPr>
          <a:xfrm>
            <a:off x="1572768" y="4657725"/>
            <a:ext cx="1326004" cy="369332"/>
          </a:xfrm>
          <a:prstGeom prst="rect">
            <a:avLst/>
          </a:prstGeom>
          <a:noFill/>
        </p:spPr>
        <p:txBody>
          <a:bodyPr wrap="none" rtlCol="0">
            <a:spAutoFit/>
          </a:bodyPr>
          <a:lstStyle/>
          <a:p>
            <a:r>
              <a:rPr lang="vi-VN" b="1"/>
              <a:t>Sơ đồ PDM</a:t>
            </a:r>
            <a:endParaRPr lang="en-US" b="1"/>
          </a:p>
        </p:txBody>
      </p:sp>
    </p:spTree>
    <p:extLst>
      <p:ext uri="{BB962C8B-B14F-4D97-AF65-F5344CB8AC3E}">
        <p14:creationId xmlns:p14="http://schemas.microsoft.com/office/powerpoint/2010/main" val="229178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grpId="1" nodeType="clickEffect">
                                  <p:stCondLst>
                                    <p:cond delay="0"/>
                                  </p:stCondLst>
                                  <p:childTnLst>
                                    <p:animEffect transition="out" filter="wipe(right)">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8"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7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E1C908-B3CC-430B-8659-0948FA2BA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Produce design</Template>
  <TotalTime>100</TotalTime>
  <Words>1570</Words>
  <Application>Microsoft Office PowerPoint</Application>
  <PresentationFormat>Widescreen</PresentationFormat>
  <Paragraphs>245</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Rockwell</vt:lpstr>
      <vt:lpstr>Rockwell Condensed</vt:lpstr>
      <vt:lpstr>Rockwell Extra Bold</vt:lpstr>
      <vt:lpstr>Times New Roman</vt:lpstr>
      <vt:lpstr>Wingdings</vt:lpstr>
      <vt:lpstr>Wood Type</vt:lpstr>
      <vt:lpstr>Nhập môn Công nghệ phần mềm</vt:lpstr>
      <vt:lpstr>Khảo sát bài toán</vt:lpstr>
      <vt:lpstr>Một số mẫu quản lý nhà hàng</vt:lpstr>
      <vt:lpstr>Xác định thông tin cơ bản của nghiệp vụ bài toán</vt:lpstr>
      <vt:lpstr>Xây dựng biểu đồ phân cấp chức năng (bfd)</vt:lpstr>
      <vt:lpstr>Xây dựng kế hoạch bài toán</vt:lpstr>
      <vt:lpstr>Sơ đồ usecase</vt:lpstr>
      <vt:lpstr>Mô hình quan niệm dữ liệu (CDM)</vt:lpstr>
      <vt:lpstr>Mô hình vật lý (PDM)</vt:lpstr>
      <vt:lpstr>Thiết kế giao diện</vt:lpstr>
      <vt:lpstr>Hình thức thể hiện của thiết kế</vt:lpstr>
      <vt:lpstr>Sơ đồ hoạt động chức năng đặt bàn cho khách chưa đăng nhập</vt:lpstr>
      <vt:lpstr>Mã giả tạo tên tài khoản</vt:lpstr>
      <vt:lpstr>Kết luận và hướng phát triển</vt:lpstr>
      <vt:lpstr>Cảm ơn thầy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môn Công nghệ phần mềm</dc:title>
  <dc:creator>CHONG CHI DINH</dc:creator>
  <cp:lastModifiedBy>CHONG CHI DINH</cp:lastModifiedBy>
  <cp:revision>4</cp:revision>
  <dcterms:created xsi:type="dcterms:W3CDTF">2022-06-20T12:56:11Z</dcterms:created>
  <dcterms:modified xsi:type="dcterms:W3CDTF">2022-06-21T15:39:45Z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